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699B-B8AC-4DBC-9F8F-1DC4541EE157}" type="datetimeFigureOut">
              <a:rPr lang="en-ZA" smtClean="0"/>
              <a:t>2020/01/28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492FC-2D3F-4C5D-8B0B-B27678DD0B1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94425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699B-B8AC-4DBC-9F8F-1DC4541EE157}" type="datetimeFigureOut">
              <a:rPr lang="en-ZA" smtClean="0"/>
              <a:t>2020/01/28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492FC-2D3F-4C5D-8B0B-B27678DD0B1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33737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699B-B8AC-4DBC-9F8F-1DC4541EE157}" type="datetimeFigureOut">
              <a:rPr lang="en-ZA" smtClean="0"/>
              <a:t>2020/01/28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492FC-2D3F-4C5D-8B0B-B27678DD0B1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67944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699B-B8AC-4DBC-9F8F-1DC4541EE157}" type="datetimeFigureOut">
              <a:rPr lang="en-ZA" smtClean="0"/>
              <a:t>2020/01/28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492FC-2D3F-4C5D-8B0B-B27678DD0B1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51063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699B-B8AC-4DBC-9F8F-1DC4541EE157}" type="datetimeFigureOut">
              <a:rPr lang="en-ZA" smtClean="0"/>
              <a:t>2020/01/28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492FC-2D3F-4C5D-8B0B-B27678DD0B1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91214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699B-B8AC-4DBC-9F8F-1DC4541EE157}" type="datetimeFigureOut">
              <a:rPr lang="en-ZA" smtClean="0"/>
              <a:t>2020/01/28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492FC-2D3F-4C5D-8B0B-B27678DD0B1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99303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699B-B8AC-4DBC-9F8F-1DC4541EE157}" type="datetimeFigureOut">
              <a:rPr lang="en-ZA" smtClean="0"/>
              <a:t>2020/01/28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492FC-2D3F-4C5D-8B0B-B27678DD0B1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84846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699B-B8AC-4DBC-9F8F-1DC4541EE157}" type="datetimeFigureOut">
              <a:rPr lang="en-ZA" smtClean="0"/>
              <a:t>2020/01/28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492FC-2D3F-4C5D-8B0B-B27678DD0B1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17104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699B-B8AC-4DBC-9F8F-1DC4541EE157}" type="datetimeFigureOut">
              <a:rPr lang="en-ZA" smtClean="0"/>
              <a:t>2020/01/28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492FC-2D3F-4C5D-8B0B-B27678DD0B1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27354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699B-B8AC-4DBC-9F8F-1DC4541EE157}" type="datetimeFigureOut">
              <a:rPr lang="en-ZA" smtClean="0"/>
              <a:t>2020/01/28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492FC-2D3F-4C5D-8B0B-B27678DD0B1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00495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699B-B8AC-4DBC-9F8F-1DC4541EE157}" type="datetimeFigureOut">
              <a:rPr lang="en-ZA" smtClean="0"/>
              <a:t>2020/01/28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492FC-2D3F-4C5D-8B0B-B27678DD0B1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21489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F699B-B8AC-4DBC-9F8F-1DC4541EE157}" type="datetimeFigureOut">
              <a:rPr lang="en-ZA" smtClean="0"/>
              <a:t>2020/01/28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492FC-2D3F-4C5D-8B0B-B27678DD0B1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5278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/>
              <a:t>Die </a:t>
            </a:r>
            <a:r>
              <a:rPr lang="en-ZA" sz="9600" b="1" dirty="0" err="1" smtClean="0"/>
              <a:t>Skepping</a:t>
            </a:r>
            <a:endParaRPr lang="en-ZA" sz="9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2348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smtClean="0"/>
              <a:t>Dag 1</a:t>
            </a:r>
            <a:endParaRPr lang="en-ZA" sz="66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553" y="1690688"/>
            <a:ext cx="7427779" cy="4205145"/>
          </a:xfrm>
        </p:spPr>
      </p:pic>
    </p:spTree>
    <p:extLst>
      <p:ext uri="{BB962C8B-B14F-4D97-AF65-F5344CB8AC3E}">
        <p14:creationId xmlns:p14="http://schemas.microsoft.com/office/powerpoint/2010/main" val="2774974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smtClean="0"/>
              <a:t>Dag 2</a:t>
            </a:r>
            <a:endParaRPr lang="en-ZA" sz="66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565" y="1690688"/>
            <a:ext cx="7099556" cy="4019326"/>
          </a:xfrm>
        </p:spPr>
      </p:pic>
    </p:spTree>
    <p:extLst>
      <p:ext uri="{BB962C8B-B14F-4D97-AF65-F5344CB8AC3E}">
        <p14:creationId xmlns:p14="http://schemas.microsoft.com/office/powerpoint/2010/main" val="787915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smtClean="0"/>
              <a:t>Dag 3</a:t>
            </a:r>
            <a:endParaRPr lang="en-ZA" sz="66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717" y="1987591"/>
            <a:ext cx="6276565" cy="3553400"/>
          </a:xfrm>
        </p:spPr>
      </p:pic>
    </p:spTree>
    <p:extLst>
      <p:ext uri="{BB962C8B-B14F-4D97-AF65-F5344CB8AC3E}">
        <p14:creationId xmlns:p14="http://schemas.microsoft.com/office/powerpoint/2010/main" val="3876487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smtClean="0"/>
              <a:t>Dag 4</a:t>
            </a:r>
            <a:endParaRPr lang="en-ZA" sz="66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986" y="1690688"/>
            <a:ext cx="6005478" cy="3399927"/>
          </a:xfrm>
        </p:spPr>
      </p:pic>
    </p:spTree>
    <p:extLst>
      <p:ext uri="{BB962C8B-B14F-4D97-AF65-F5344CB8AC3E}">
        <p14:creationId xmlns:p14="http://schemas.microsoft.com/office/powerpoint/2010/main" val="3450853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smtClean="0"/>
              <a:t>Dag 5</a:t>
            </a:r>
            <a:endParaRPr lang="en-ZA" sz="66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054" y="1548961"/>
            <a:ext cx="6135284" cy="3473415"/>
          </a:xfrm>
        </p:spPr>
      </p:pic>
    </p:spTree>
    <p:extLst>
      <p:ext uri="{BB962C8B-B14F-4D97-AF65-F5344CB8AC3E}">
        <p14:creationId xmlns:p14="http://schemas.microsoft.com/office/powerpoint/2010/main" val="1289917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smtClean="0"/>
              <a:t>Dag 6</a:t>
            </a:r>
            <a:endParaRPr lang="en-ZA" sz="66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111" y="1690688"/>
            <a:ext cx="6101905" cy="3454518"/>
          </a:xfrm>
        </p:spPr>
      </p:pic>
    </p:spTree>
    <p:extLst>
      <p:ext uri="{BB962C8B-B14F-4D97-AF65-F5344CB8AC3E}">
        <p14:creationId xmlns:p14="http://schemas.microsoft.com/office/powerpoint/2010/main" val="3557161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smtClean="0"/>
              <a:t>Dag 7</a:t>
            </a:r>
            <a:endParaRPr lang="en-ZA" sz="66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941" y="1690688"/>
            <a:ext cx="5692089" cy="3222506"/>
          </a:xfrm>
        </p:spPr>
      </p:pic>
    </p:spTree>
    <p:extLst>
      <p:ext uri="{BB962C8B-B14F-4D97-AF65-F5344CB8AC3E}">
        <p14:creationId xmlns:p14="http://schemas.microsoft.com/office/powerpoint/2010/main" val="63505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16</Words>
  <Application>Microsoft Office PowerPoint</Application>
  <PresentationFormat>Widescreen</PresentationFormat>
  <Paragraphs>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Die Skepping</vt:lpstr>
      <vt:lpstr>Dag 1</vt:lpstr>
      <vt:lpstr>Dag 2</vt:lpstr>
      <vt:lpstr>Dag 3</vt:lpstr>
      <vt:lpstr>Dag 4</vt:lpstr>
      <vt:lpstr>Dag 5</vt:lpstr>
      <vt:lpstr>Dag 6</vt:lpstr>
      <vt:lpstr>Dag 7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Skepping</dc:title>
  <dc:creator>Annatjie Stander</dc:creator>
  <cp:lastModifiedBy>Annatjie Stander</cp:lastModifiedBy>
  <cp:revision>2</cp:revision>
  <dcterms:created xsi:type="dcterms:W3CDTF">2020-01-28T04:13:40Z</dcterms:created>
  <dcterms:modified xsi:type="dcterms:W3CDTF">2020-01-28T04:17:13Z</dcterms:modified>
</cp:coreProperties>
</file>