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0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688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71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452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112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5648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835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364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2156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566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890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81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3C431-92E9-4DEB-BE9D-0EB066EE5263}" type="datetimeFigureOut">
              <a:rPr lang="en-ZA" smtClean="0"/>
              <a:t>2020/02/15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95115-9CD9-44A6-AD87-60E3B99BE0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0366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033515" y="736979"/>
            <a:ext cx="9144000" cy="2387600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‘n Man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se hart 2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9183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2 Samuel 5:4 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dirty="0" smtClean="0"/>
              <a:t>:</a:t>
            </a:r>
          </a:p>
          <a:p>
            <a:pPr marL="0" indent="0">
              <a:buNone/>
            </a:pPr>
            <a:r>
              <a:rPr lang="en-ZA" dirty="0" err="1" smtClean="0"/>
              <a:t>Dawid</a:t>
            </a:r>
            <a:r>
              <a:rPr lang="en-ZA" dirty="0" smtClean="0"/>
              <a:t> </a:t>
            </a:r>
            <a:r>
              <a:rPr lang="en-ZA" dirty="0"/>
              <a:t>was as ‘n </a:t>
            </a:r>
            <a:r>
              <a:rPr lang="en-ZA" dirty="0" err="1"/>
              <a:t>jong</a:t>
            </a:r>
            <a:r>
              <a:rPr lang="en-ZA" dirty="0"/>
              <a:t> </a:t>
            </a:r>
            <a:r>
              <a:rPr lang="en-ZA" dirty="0" err="1"/>
              <a:t>seun</a:t>
            </a:r>
            <a:r>
              <a:rPr lang="en-ZA" dirty="0"/>
              <a:t> as </a:t>
            </a:r>
            <a:r>
              <a:rPr lang="en-ZA" dirty="0" err="1"/>
              <a:t>koning</a:t>
            </a:r>
            <a:r>
              <a:rPr lang="en-ZA" dirty="0"/>
              <a:t> </a:t>
            </a:r>
            <a:r>
              <a:rPr lang="en-ZA" dirty="0" err="1"/>
              <a:t>gesalf</a:t>
            </a:r>
            <a:r>
              <a:rPr lang="en-ZA" dirty="0"/>
              <a:t>, hoe oud was </a:t>
            </a:r>
            <a:r>
              <a:rPr lang="en-ZA" dirty="0" err="1"/>
              <a:t>hy</a:t>
            </a:r>
            <a:r>
              <a:rPr lang="en-ZA" dirty="0"/>
              <a:t> toe </a:t>
            </a:r>
            <a:r>
              <a:rPr lang="en-ZA" dirty="0" err="1"/>
              <a:t>hy</a:t>
            </a:r>
            <a:r>
              <a:rPr lang="en-ZA" dirty="0"/>
              <a:t> </a:t>
            </a:r>
            <a:r>
              <a:rPr lang="en-ZA" dirty="0" err="1"/>
              <a:t>koning</a:t>
            </a:r>
            <a:r>
              <a:rPr lang="en-ZA" dirty="0"/>
              <a:t> </a:t>
            </a:r>
            <a:r>
              <a:rPr lang="en-ZA" dirty="0" err="1"/>
              <a:t>geword</a:t>
            </a:r>
            <a:r>
              <a:rPr lang="en-ZA" dirty="0"/>
              <a:t> het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dirty="0" smtClean="0"/>
              <a:t>:</a:t>
            </a:r>
          </a:p>
          <a:p>
            <a:pPr marL="0" indent="0">
              <a:buNone/>
            </a:pPr>
            <a:r>
              <a:rPr lang="en-ZA" dirty="0" smtClean="0"/>
              <a:t>30 </a:t>
            </a:r>
            <a:r>
              <a:rPr lang="en-ZA" dirty="0" err="1" smtClean="0"/>
              <a:t>jaar</a:t>
            </a:r>
            <a:r>
              <a:rPr lang="en-ZA" dirty="0" smtClean="0"/>
              <a:t> oud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95429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1 Samuel 18:1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Wie</a:t>
            </a:r>
            <a:r>
              <a:rPr lang="en-ZA" dirty="0"/>
              <a:t> was </a:t>
            </a:r>
            <a:r>
              <a:rPr lang="en-ZA" dirty="0" err="1"/>
              <a:t>Dawid</a:t>
            </a:r>
            <a:r>
              <a:rPr lang="en-ZA" dirty="0"/>
              <a:t> se </a:t>
            </a:r>
            <a:r>
              <a:rPr lang="en-ZA" dirty="0" err="1"/>
              <a:t>beste</a:t>
            </a:r>
            <a:r>
              <a:rPr lang="en-ZA" dirty="0"/>
              <a:t> </a:t>
            </a:r>
            <a:r>
              <a:rPr lang="en-ZA" dirty="0" err="1"/>
              <a:t>vriend</a:t>
            </a:r>
            <a:r>
              <a:rPr lang="en-ZA" dirty="0"/>
              <a:t> </a:t>
            </a:r>
            <a:r>
              <a:rPr lang="en-ZA" dirty="0" err="1"/>
              <a:t>gewees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smtClean="0"/>
              <a:t>Jonatan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09869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Handelinge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13:22b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/>
              <a:t>Wat </a:t>
            </a:r>
            <a:r>
              <a:rPr lang="en-ZA" dirty="0" err="1"/>
              <a:t>noem</a:t>
            </a:r>
            <a:r>
              <a:rPr lang="en-ZA" dirty="0"/>
              <a:t> God </a:t>
            </a:r>
            <a:r>
              <a:rPr lang="en-ZA" dirty="0" err="1"/>
              <a:t>vir</a:t>
            </a:r>
            <a:r>
              <a:rPr lang="en-ZA" dirty="0"/>
              <a:t> </a:t>
            </a:r>
            <a:r>
              <a:rPr lang="en-ZA" dirty="0" err="1"/>
              <a:t>Dawid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smtClean="0"/>
              <a:t>‘n Man </a:t>
            </a:r>
            <a:r>
              <a:rPr lang="en-ZA" dirty="0" err="1" smtClean="0"/>
              <a:t>na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hart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697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4. 1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Konings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9:4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 smtClean="0"/>
              <a:t>Hoekom</a:t>
            </a:r>
            <a:r>
              <a:rPr lang="en-ZA" dirty="0" smtClean="0"/>
              <a:t> </a:t>
            </a:r>
            <a:r>
              <a:rPr lang="en-ZA" dirty="0" err="1" smtClean="0"/>
              <a:t>noem</a:t>
            </a:r>
            <a:r>
              <a:rPr lang="en-ZA" dirty="0" smtClean="0"/>
              <a:t> God </a:t>
            </a:r>
            <a:r>
              <a:rPr lang="en-ZA" dirty="0" err="1" smtClean="0"/>
              <a:t>hom</a:t>
            </a:r>
            <a:r>
              <a:rPr lang="en-ZA" dirty="0" smtClean="0"/>
              <a:t> so?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 smtClean="0"/>
              <a:t>Hy</a:t>
            </a:r>
            <a:r>
              <a:rPr lang="en-ZA" dirty="0" smtClean="0"/>
              <a:t> het </a:t>
            </a:r>
            <a:r>
              <a:rPr lang="en-ZA" dirty="0" err="1" smtClean="0"/>
              <a:t>opreg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met </a:t>
            </a:r>
            <a:r>
              <a:rPr lang="en-ZA" dirty="0" err="1" smtClean="0"/>
              <a:t>oorgawe</a:t>
            </a:r>
            <a:r>
              <a:rPr lang="en-ZA" dirty="0" smtClean="0"/>
              <a:t> </a:t>
            </a:r>
            <a:r>
              <a:rPr lang="en-ZA" dirty="0" err="1" smtClean="0"/>
              <a:t>voor</a:t>
            </a:r>
            <a:r>
              <a:rPr lang="en-ZA" dirty="0" smtClean="0"/>
              <a:t> God </a:t>
            </a:r>
            <a:r>
              <a:rPr lang="en-ZA" dirty="0" err="1" smtClean="0"/>
              <a:t>geleef</a:t>
            </a:r>
            <a:r>
              <a:rPr lang="en-ZA" dirty="0"/>
              <a:t>.</a:t>
            </a:r>
            <a:endParaRPr lang="en-ZA" dirty="0" smtClean="0"/>
          </a:p>
          <a:p>
            <a:pPr marL="0" indent="0">
              <a:buNone/>
            </a:pPr>
            <a:r>
              <a:rPr lang="en-ZA" dirty="0" err="1" smtClean="0"/>
              <a:t>Hy</a:t>
            </a:r>
            <a:r>
              <a:rPr lang="en-ZA" dirty="0" smtClean="0"/>
              <a:t> het </a:t>
            </a:r>
            <a:r>
              <a:rPr lang="en-ZA" dirty="0" err="1" smtClean="0"/>
              <a:t>alles</a:t>
            </a:r>
            <a:r>
              <a:rPr lang="en-ZA" dirty="0" smtClean="0"/>
              <a:t> </a:t>
            </a:r>
            <a:r>
              <a:rPr lang="en-ZA" dirty="0" err="1" smtClean="0"/>
              <a:t>gedoen</a:t>
            </a:r>
            <a:r>
              <a:rPr lang="en-ZA" dirty="0" smtClean="0"/>
              <a:t> wat God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beveel</a:t>
            </a:r>
            <a:r>
              <a:rPr lang="en-ZA" dirty="0" smtClean="0"/>
              <a:t> het.</a:t>
            </a:r>
          </a:p>
          <a:p>
            <a:pPr marL="0" indent="0">
              <a:buNone/>
            </a:pPr>
            <a:r>
              <a:rPr lang="en-ZA" dirty="0" err="1" smtClean="0"/>
              <a:t>Hy</a:t>
            </a:r>
            <a:r>
              <a:rPr lang="en-ZA" dirty="0" smtClean="0"/>
              <a:t> het God se </a:t>
            </a:r>
            <a:r>
              <a:rPr lang="en-ZA" dirty="0" err="1" smtClean="0"/>
              <a:t>voorskrifte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bepalings</a:t>
            </a:r>
            <a:r>
              <a:rPr lang="en-ZA" dirty="0" smtClean="0"/>
              <a:t> </a:t>
            </a:r>
            <a:r>
              <a:rPr lang="en-ZA" dirty="0" err="1" smtClean="0"/>
              <a:t>nagekom</a:t>
            </a:r>
            <a:r>
              <a:rPr lang="en-Z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6263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 Samuel 11:2-3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Wie</a:t>
            </a:r>
            <a:r>
              <a:rPr lang="en-ZA" dirty="0"/>
              <a:t> was die </a:t>
            </a:r>
            <a:r>
              <a:rPr lang="en-ZA" dirty="0" err="1"/>
              <a:t>vrou</a:t>
            </a:r>
            <a:r>
              <a:rPr lang="en-ZA" dirty="0"/>
              <a:t> wat </a:t>
            </a:r>
            <a:r>
              <a:rPr lang="en-ZA" dirty="0" err="1"/>
              <a:t>Dawid</a:t>
            </a:r>
            <a:r>
              <a:rPr lang="en-ZA" dirty="0"/>
              <a:t> by </a:t>
            </a:r>
            <a:r>
              <a:rPr lang="en-ZA" dirty="0" err="1"/>
              <a:t>haar</a:t>
            </a:r>
            <a:r>
              <a:rPr lang="en-ZA" dirty="0"/>
              <a:t> man </a:t>
            </a:r>
            <a:r>
              <a:rPr lang="en-ZA" dirty="0" err="1"/>
              <a:t>gesteel</a:t>
            </a:r>
            <a:r>
              <a:rPr lang="en-ZA" dirty="0"/>
              <a:t> het?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 smtClean="0"/>
              <a:t>Batseba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543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 Samuel 11:15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/>
              <a:t>Wat het </a:t>
            </a:r>
            <a:r>
              <a:rPr lang="en-ZA" dirty="0" err="1"/>
              <a:t>hy</a:t>
            </a:r>
            <a:r>
              <a:rPr lang="en-ZA" dirty="0"/>
              <a:t> met </a:t>
            </a:r>
            <a:r>
              <a:rPr lang="en-ZA" dirty="0" err="1"/>
              <a:t>haar</a:t>
            </a:r>
            <a:r>
              <a:rPr lang="en-ZA" dirty="0"/>
              <a:t> man </a:t>
            </a:r>
            <a:r>
              <a:rPr lang="en-ZA" dirty="0" err="1"/>
              <a:t>laat</a:t>
            </a:r>
            <a:r>
              <a:rPr lang="en-ZA" dirty="0"/>
              <a:t> </a:t>
            </a:r>
            <a:r>
              <a:rPr lang="en-ZA" dirty="0" err="1"/>
              <a:t>doen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Hy</a:t>
            </a:r>
            <a:r>
              <a:rPr lang="en-ZA" dirty="0"/>
              <a:t> het </a:t>
            </a:r>
            <a:r>
              <a:rPr lang="en-ZA" dirty="0" err="1"/>
              <a:t>hom</a:t>
            </a:r>
            <a:r>
              <a:rPr lang="en-ZA" dirty="0"/>
              <a:t> in ‘n </a:t>
            </a:r>
            <a:r>
              <a:rPr lang="en-ZA" dirty="0" err="1"/>
              <a:t>plek</a:t>
            </a:r>
            <a:r>
              <a:rPr lang="en-ZA" dirty="0"/>
              <a:t> op die </a:t>
            </a:r>
            <a:r>
              <a:rPr lang="en-ZA" dirty="0" err="1"/>
              <a:t>slagveld</a:t>
            </a:r>
            <a:r>
              <a:rPr lang="en-ZA" dirty="0"/>
              <a:t> </a:t>
            </a:r>
            <a:r>
              <a:rPr lang="en-ZA" dirty="0" err="1"/>
              <a:t>gesit</a:t>
            </a:r>
            <a:r>
              <a:rPr lang="en-ZA" dirty="0"/>
              <a:t> </a:t>
            </a:r>
            <a:r>
              <a:rPr lang="en-ZA" dirty="0" err="1"/>
              <a:t>waar</a:t>
            </a:r>
            <a:r>
              <a:rPr lang="en-ZA" dirty="0"/>
              <a:t> </a:t>
            </a:r>
            <a:r>
              <a:rPr lang="en-ZA" dirty="0" err="1"/>
              <a:t>hy</a:t>
            </a:r>
            <a:r>
              <a:rPr lang="en-ZA" dirty="0"/>
              <a:t> </a:t>
            </a:r>
            <a:r>
              <a:rPr lang="en-ZA" dirty="0" err="1"/>
              <a:t>gesterf</a:t>
            </a:r>
            <a:r>
              <a:rPr lang="en-ZA" dirty="0"/>
              <a:t> het</a:t>
            </a:r>
          </a:p>
        </p:txBody>
      </p:sp>
    </p:spTree>
    <p:extLst>
      <p:ext uri="{BB962C8B-B14F-4D97-AF65-F5344CB8AC3E}">
        <p14:creationId xmlns:p14="http://schemas.microsoft.com/office/powerpoint/2010/main" val="391916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 Samuel 12:14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/>
              <a:t>Wat was </a:t>
            </a:r>
            <a:r>
              <a:rPr lang="en-ZA" dirty="0" err="1"/>
              <a:t>sy</a:t>
            </a:r>
            <a:r>
              <a:rPr lang="en-ZA" dirty="0"/>
              <a:t> </a:t>
            </a:r>
            <a:r>
              <a:rPr lang="en-ZA" dirty="0" err="1"/>
              <a:t>straf</a:t>
            </a:r>
            <a:r>
              <a:rPr lang="en-ZA" dirty="0"/>
              <a:t> </a:t>
            </a:r>
            <a:r>
              <a:rPr lang="en-ZA" dirty="0" err="1"/>
              <a:t>daarvoor</a:t>
            </a:r>
            <a:r>
              <a:rPr lang="en-ZA" dirty="0"/>
              <a:t> </a:t>
            </a:r>
            <a:r>
              <a:rPr lang="en-ZA" dirty="0" err="1"/>
              <a:t>gewees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/>
              <a:t>Die kind wat </a:t>
            </a:r>
            <a:r>
              <a:rPr lang="en-ZA" dirty="0" err="1"/>
              <a:t>vir</a:t>
            </a:r>
            <a:r>
              <a:rPr lang="en-ZA" dirty="0"/>
              <a:t> </a:t>
            </a:r>
            <a:r>
              <a:rPr lang="en-ZA" dirty="0" err="1"/>
              <a:t>hom</a:t>
            </a:r>
            <a:r>
              <a:rPr lang="en-ZA" dirty="0"/>
              <a:t> </a:t>
            </a:r>
            <a:r>
              <a:rPr lang="en-ZA" dirty="0" err="1"/>
              <a:t>gebore</a:t>
            </a:r>
            <a:r>
              <a:rPr lang="en-ZA" dirty="0"/>
              <a:t> is het </a:t>
            </a:r>
            <a:r>
              <a:rPr lang="en-ZA" dirty="0" err="1"/>
              <a:t>gesterf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067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 Samuel 12:14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>
              <a:buNone/>
            </a:pPr>
            <a:r>
              <a:rPr lang="en-ZA" dirty="0" err="1" smtClean="0"/>
              <a:t>Hoekom</a:t>
            </a:r>
            <a:r>
              <a:rPr lang="en-ZA" dirty="0" smtClean="0"/>
              <a:t> het God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hiermee</a:t>
            </a:r>
            <a:r>
              <a:rPr lang="en-ZA" dirty="0" smtClean="0"/>
              <a:t> </a:t>
            </a:r>
            <a:r>
              <a:rPr lang="en-ZA" dirty="0" err="1" smtClean="0"/>
              <a:t>gestraf</a:t>
            </a:r>
            <a:r>
              <a:rPr lang="en-ZA" dirty="0" smtClean="0"/>
              <a:t>?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>
              <a:buNone/>
            </a:pPr>
            <a:r>
              <a:rPr lang="en-ZA" dirty="0" err="1" smtClean="0"/>
              <a:t>Deur</a:t>
            </a:r>
            <a:r>
              <a:rPr lang="en-ZA" dirty="0" smtClean="0"/>
              <a:t> </a:t>
            </a:r>
            <a:r>
              <a:rPr lang="en-ZA" dirty="0" err="1" smtClean="0"/>
              <a:t>dit</a:t>
            </a:r>
            <a:r>
              <a:rPr lang="en-ZA" dirty="0" smtClean="0"/>
              <a:t> wat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gedoen</a:t>
            </a:r>
            <a:r>
              <a:rPr lang="en-ZA" dirty="0" smtClean="0"/>
              <a:t> het, het </a:t>
            </a:r>
            <a:r>
              <a:rPr lang="en-ZA" dirty="0" err="1" smtClean="0"/>
              <a:t>hy</a:t>
            </a:r>
            <a:r>
              <a:rPr lang="en-ZA" dirty="0" smtClean="0"/>
              <a:t> die </a:t>
            </a:r>
            <a:r>
              <a:rPr lang="en-ZA" dirty="0" err="1" smtClean="0"/>
              <a:t>vyande</a:t>
            </a:r>
            <a:r>
              <a:rPr lang="en-ZA" dirty="0" smtClean="0"/>
              <a:t> van die Here </a:t>
            </a:r>
            <a:r>
              <a:rPr lang="en-ZA" dirty="0" err="1" smtClean="0"/>
              <a:t>rede</a:t>
            </a:r>
            <a:r>
              <a:rPr lang="en-ZA" dirty="0" smtClean="0"/>
              <a:t> </a:t>
            </a:r>
            <a:r>
              <a:rPr lang="en-ZA" dirty="0" err="1" smtClean="0"/>
              <a:t>gegee</a:t>
            </a:r>
            <a:r>
              <a:rPr lang="en-ZA" dirty="0" smtClean="0"/>
              <a:t> om die Here se </a:t>
            </a:r>
            <a:r>
              <a:rPr lang="en-ZA" dirty="0" err="1" smtClean="0"/>
              <a:t>naam</a:t>
            </a:r>
            <a:r>
              <a:rPr lang="en-ZA" dirty="0" smtClean="0"/>
              <a:t> </a:t>
            </a:r>
            <a:r>
              <a:rPr lang="en-ZA" dirty="0" err="1" smtClean="0"/>
              <a:t>sleg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maak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9297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2 Samuel 12:24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Watter</a:t>
            </a:r>
            <a:r>
              <a:rPr lang="en-ZA" dirty="0"/>
              <a:t> </a:t>
            </a:r>
            <a:r>
              <a:rPr lang="en-ZA" dirty="0" err="1"/>
              <a:t>seun</a:t>
            </a:r>
            <a:r>
              <a:rPr lang="en-ZA" dirty="0"/>
              <a:t> is in die </a:t>
            </a:r>
            <a:r>
              <a:rPr lang="en-ZA" dirty="0" err="1"/>
              <a:t>plek</a:t>
            </a:r>
            <a:r>
              <a:rPr lang="en-ZA" dirty="0"/>
              <a:t> van die </a:t>
            </a:r>
            <a:r>
              <a:rPr lang="en-ZA" dirty="0" err="1"/>
              <a:t>een</a:t>
            </a:r>
            <a:r>
              <a:rPr lang="en-ZA" dirty="0"/>
              <a:t> wat </a:t>
            </a:r>
            <a:r>
              <a:rPr lang="en-ZA" dirty="0" err="1"/>
              <a:t>dood</a:t>
            </a:r>
            <a:r>
              <a:rPr lang="en-ZA" dirty="0"/>
              <a:t> is </a:t>
            </a:r>
            <a:r>
              <a:rPr lang="en-ZA" dirty="0" err="1"/>
              <a:t>gebore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 smtClean="0"/>
              <a:t>Salomo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3497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2 Samuel 15:14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Watter</a:t>
            </a:r>
            <a:r>
              <a:rPr lang="en-ZA" dirty="0"/>
              <a:t> </a:t>
            </a:r>
            <a:r>
              <a:rPr lang="en-ZA" dirty="0" err="1"/>
              <a:t>seun</a:t>
            </a:r>
            <a:r>
              <a:rPr lang="en-ZA" dirty="0"/>
              <a:t> van </a:t>
            </a:r>
            <a:r>
              <a:rPr lang="en-ZA" dirty="0" err="1"/>
              <a:t>Dawid</a:t>
            </a:r>
            <a:r>
              <a:rPr lang="en-ZA" dirty="0"/>
              <a:t> </a:t>
            </a:r>
            <a:r>
              <a:rPr lang="en-ZA" dirty="0" err="1"/>
              <a:t>wou</a:t>
            </a:r>
            <a:r>
              <a:rPr lang="en-ZA" dirty="0"/>
              <a:t> </a:t>
            </a:r>
            <a:r>
              <a:rPr lang="en-ZA" dirty="0" err="1"/>
              <a:t>hom</a:t>
            </a:r>
            <a:r>
              <a:rPr lang="en-ZA" dirty="0"/>
              <a:t> </a:t>
            </a:r>
            <a:r>
              <a:rPr lang="en-ZA" dirty="0" err="1"/>
              <a:t>laat</a:t>
            </a:r>
            <a:r>
              <a:rPr lang="en-ZA" dirty="0"/>
              <a:t> </a:t>
            </a:r>
            <a:r>
              <a:rPr lang="en-ZA" dirty="0" err="1"/>
              <a:t>doodmaak</a:t>
            </a:r>
            <a:r>
              <a:rPr lang="en-ZA" dirty="0"/>
              <a:t> </a:t>
            </a:r>
            <a:r>
              <a:rPr lang="en-ZA" dirty="0" err="1"/>
              <a:t>sodat</a:t>
            </a:r>
            <a:r>
              <a:rPr lang="en-ZA" dirty="0"/>
              <a:t> </a:t>
            </a:r>
            <a:r>
              <a:rPr lang="en-ZA" dirty="0" err="1"/>
              <a:t>hy</a:t>
            </a:r>
            <a:r>
              <a:rPr lang="en-ZA" dirty="0"/>
              <a:t> </a:t>
            </a:r>
            <a:r>
              <a:rPr lang="en-ZA" dirty="0" err="1"/>
              <a:t>koning</a:t>
            </a:r>
            <a:r>
              <a:rPr lang="en-ZA" dirty="0"/>
              <a:t> </a:t>
            </a:r>
            <a:r>
              <a:rPr lang="en-ZA" dirty="0" err="1"/>
              <a:t>kon</a:t>
            </a:r>
            <a:r>
              <a:rPr lang="en-ZA" dirty="0"/>
              <a:t> word?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smtClean="0"/>
              <a:t>Absalom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6635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2 Samuel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18:9 / 14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/>
              <a:t>Wat het met </a:t>
            </a:r>
            <a:r>
              <a:rPr lang="en-ZA" dirty="0" err="1"/>
              <a:t>hom</a:t>
            </a:r>
            <a:r>
              <a:rPr lang="en-ZA" dirty="0"/>
              <a:t> </a:t>
            </a:r>
            <a:r>
              <a:rPr lang="en-ZA" dirty="0" err="1"/>
              <a:t>gebeur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Sy</a:t>
            </a:r>
            <a:r>
              <a:rPr lang="en-ZA" dirty="0"/>
              <a:t> hare het in ‘n boom </a:t>
            </a:r>
            <a:r>
              <a:rPr lang="en-ZA" dirty="0" err="1"/>
              <a:t>vasgehaak</a:t>
            </a:r>
            <a:r>
              <a:rPr lang="en-ZA" dirty="0"/>
              <a:t> toe </a:t>
            </a:r>
            <a:r>
              <a:rPr lang="en-ZA" dirty="0" err="1"/>
              <a:t>hy</a:t>
            </a:r>
            <a:r>
              <a:rPr lang="en-ZA" dirty="0"/>
              <a:t> </a:t>
            </a:r>
            <a:r>
              <a:rPr lang="en-ZA" dirty="0" err="1"/>
              <a:t>onder</a:t>
            </a:r>
            <a:r>
              <a:rPr lang="en-ZA" dirty="0"/>
              <a:t> </a:t>
            </a:r>
            <a:r>
              <a:rPr lang="en-ZA" dirty="0" err="1"/>
              <a:t>dit</a:t>
            </a:r>
            <a:r>
              <a:rPr lang="en-ZA" dirty="0"/>
              <a:t> </a:t>
            </a:r>
            <a:r>
              <a:rPr lang="en-ZA" dirty="0" err="1"/>
              <a:t>deugery</a:t>
            </a:r>
            <a:r>
              <a:rPr lang="en-ZA" dirty="0"/>
              <a:t> het,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hy</a:t>
            </a:r>
            <a:r>
              <a:rPr lang="en-ZA" dirty="0"/>
              <a:t> het </a:t>
            </a:r>
            <a:r>
              <a:rPr lang="en-ZA" dirty="0" err="1"/>
              <a:t>aan</a:t>
            </a:r>
            <a:r>
              <a:rPr lang="en-ZA" dirty="0"/>
              <a:t> </a:t>
            </a:r>
            <a:r>
              <a:rPr lang="en-ZA" dirty="0" err="1"/>
              <a:t>sy</a:t>
            </a:r>
            <a:r>
              <a:rPr lang="en-ZA" dirty="0"/>
              <a:t> hare in die boom </a:t>
            </a:r>
            <a:r>
              <a:rPr lang="en-ZA" dirty="0" err="1"/>
              <a:t>bly</a:t>
            </a:r>
            <a:r>
              <a:rPr lang="en-ZA" dirty="0"/>
              <a:t> hang. </a:t>
            </a:r>
            <a:r>
              <a:rPr lang="en-ZA" dirty="0" err="1"/>
              <a:t>Een</a:t>
            </a:r>
            <a:r>
              <a:rPr lang="en-ZA" dirty="0"/>
              <a:t> van </a:t>
            </a:r>
            <a:r>
              <a:rPr lang="en-ZA" dirty="0" err="1"/>
              <a:t>Dawid</a:t>
            </a:r>
            <a:r>
              <a:rPr lang="en-ZA" dirty="0"/>
              <a:t> se </a:t>
            </a:r>
            <a:r>
              <a:rPr lang="en-ZA" dirty="0" err="1"/>
              <a:t>manne</a:t>
            </a:r>
            <a:r>
              <a:rPr lang="en-ZA" dirty="0"/>
              <a:t> het </a:t>
            </a:r>
            <a:r>
              <a:rPr lang="en-ZA" dirty="0" err="1"/>
              <a:t>hom</a:t>
            </a:r>
            <a:r>
              <a:rPr lang="en-ZA" dirty="0"/>
              <a:t> toe met ‘n spies </a:t>
            </a:r>
            <a:r>
              <a:rPr lang="en-ZA" dirty="0" err="1"/>
              <a:t>gaan</a:t>
            </a:r>
            <a:r>
              <a:rPr lang="en-ZA" dirty="0"/>
              <a:t> </a:t>
            </a:r>
            <a:r>
              <a:rPr lang="en-ZA" dirty="0" err="1"/>
              <a:t>doodmaak</a:t>
            </a:r>
            <a:r>
              <a:rPr lang="en-ZA" dirty="0"/>
              <a:t>. </a:t>
            </a:r>
          </a:p>
          <a:p>
            <a:pPr marL="0" indent="0">
              <a:buNone/>
            </a:pPr>
            <a:r>
              <a:rPr lang="en-ZA" dirty="0" smtClean="0"/>
              <a:t> </a:t>
            </a: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1762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12. 1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Kronieke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22:8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Hoekom</a:t>
            </a:r>
            <a:r>
              <a:rPr lang="en-ZA" dirty="0"/>
              <a:t> </a:t>
            </a:r>
            <a:r>
              <a:rPr lang="en-ZA" dirty="0" err="1"/>
              <a:t>wou</a:t>
            </a:r>
            <a:r>
              <a:rPr lang="en-ZA" dirty="0"/>
              <a:t> God </a:t>
            </a:r>
            <a:r>
              <a:rPr lang="en-ZA" dirty="0" err="1"/>
              <a:t>nie</a:t>
            </a:r>
            <a:r>
              <a:rPr lang="en-ZA" dirty="0"/>
              <a:t> </a:t>
            </a:r>
            <a:r>
              <a:rPr lang="en-ZA" dirty="0" err="1"/>
              <a:t>hê</a:t>
            </a:r>
            <a:r>
              <a:rPr lang="en-ZA" dirty="0"/>
              <a:t> </a:t>
            </a:r>
            <a:r>
              <a:rPr lang="en-ZA" dirty="0" err="1"/>
              <a:t>dat</a:t>
            </a:r>
            <a:r>
              <a:rPr lang="en-ZA" dirty="0"/>
              <a:t> </a:t>
            </a:r>
            <a:r>
              <a:rPr lang="en-ZA" dirty="0" err="1"/>
              <a:t>Dawid</a:t>
            </a:r>
            <a:r>
              <a:rPr lang="en-ZA" dirty="0"/>
              <a:t> </a:t>
            </a:r>
            <a:r>
              <a:rPr lang="en-ZA" dirty="0" err="1"/>
              <a:t>vir</a:t>
            </a:r>
            <a:r>
              <a:rPr lang="en-ZA" dirty="0"/>
              <a:t> </a:t>
            </a:r>
            <a:r>
              <a:rPr lang="en-ZA" dirty="0" err="1"/>
              <a:t>Hom</a:t>
            </a:r>
            <a:r>
              <a:rPr lang="en-ZA" dirty="0"/>
              <a:t> ‘n </a:t>
            </a:r>
            <a:r>
              <a:rPr lang="en-ZA" dirty="0" err="1"/>
              <a:t>tempel</a:t>
            </a:r>
            <a:r>
              <a:rPr lang="en-ZA" dirty="0"/>
              <a:t> </a:t>
            </a:r>
            <a:r>
              <a:rPr lang="en-ZA" dirty="0" err="1"/>
              <a:t>moes</a:t>
            </a:r>
            <a:r>
              <a:rPr lang="en-ZA" dirty="0"/>
              <a:t> </a:t>
            </a:r>
            <a:r>
              <a:rPr lang="en-ZA" dirty="0" err="1"/>
              <a:t>bou</a:t>
            </a:r>
            <a:r>
              <a:rPr lang="en-ZA" dirty="0"/>
              <a:t> </a:t>
            </a:r>
            <a:r>
              <a:rPr lang="en-ZA" dirty="0" err="1"/>
              <a:t>nie</a:t>
            </a:r>
            <a:r>
              <a:rPr lang="en-ZA" dirty="0"/>
              <a:t>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 smtClean="0"/>
              <a:t>Dawid</a:t>
            </a:r>
            <a:r>
              <a:rPr lang="en-ZA" dirty="0" smtClean="0"/>
              <a:t> het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veel</a:t>
            </a:r>
            <a:r>
              <a:rPr lang="en-ZA" dirty="0" smtClean="0"/>
              <a:t> </a:t>
            </a:r>
            <a:r>
              <a:rPr lang="en-ZA" dirty="0" err="1" smtClean="0"/>
              <a:t>bloed</a:t>
            </a:r>
            <a:r>
              <a:rPr lang="en-ZA" dirty="0" smtClean="0"/>
              <a:t> op die </a:t>
            </a:r>
            <a:r>
              <a:rPr lang="en-ZA" dirty="0" err="1" smtClean="0"/>
              <a:t>aarde</a:t>
            </a:r>
            <a:r>
              <a:rPr lang="en-ZA" dirty="0" smtClean="0"/>
              <a:t> </a:t>
            </a:r>
            <a:r>
              <a:rPr lang="en-ZA" dirty="0" err="1" smtClean="0"/>
              <a:t>laat</a:t>
            </a:r>
            <a:r>
              <a:rPr lang="en-ZA" dirty="0" smtClean="0"/>
              <a:t> </a:t>
            </a:r>
            <a:r>
              <a:rPr lang="en-ZA" dirty="0" err="1" smtClean="0"/>
              <a:t>vloei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38220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Johannes 7:42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Vraag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err="1"/>
              <a:t>Hoekom</a:t>
            </a:r>
            <a:r>
              <a:rPr lang="en-ZA" dirty="0"/>
              <a:t> is </a:t>
            </a:r>
            <a:r>
              <a:rPr lang="en-ZA" dirty="0" err="1"/>
              <a:t>Dawid</a:t>
            </a:r>
            <a:r>
              <a:rPr lang="en-ZA" dirty="0"/>
              <a:t> so </a:t>
            </a:r>
            <a:r>
              <a:rPr lang="en-ZA" dirty="0" err="1"/>
              <a:t>belangrik</a:t>
            </a:r>
            <a:r>
              <a:rPr lang="en-ZA" dirty="0"/>
              <a:t> in die </a:t>
            </a:r>
            <a:r>
              <a:rPr lang="en-ZA" dirty="0" err="1"/>
              <a:t>geskiedenis</a:t>
            </a:r>
            <a:r>
              <a:rPr lang="en-ZA" dirty="0"/>
              <a:t> van die </a:t>
            </a:r>
            <a:r>
              <a:rPr lang="en-ZA" dirty="0" err="1"/>
              <a:t>Bybel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van God?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r>
              <a:rPr lang="en-ZA" dirty="0" smtClean="0"/>
              <a:t>Jesus is </a:t>
            </a:r>
            <a:r>
              <a:rPr lang="en-ZA" dirty="0" err="1" smtClean="0"/>
              <a:t>uit</a:t>
            </a:r>
            <a:r>
              <a:rPr lang="en-ZA" dirty="0" smtClean="0"/>
              <a:t> </a:t>
            </a:r>
            <a:r>
              <a:rPr lang="en-ZA" dirty="0" err="1" smtClean="0"/>
              <a:t>Dawid</a:t>
            </a:r>
            <a:r>
              <a:rPr lang="en-ZA" dirty="0" smtClean="0"/>
              <a:t> se </a:t>
            </a:r>
            <a:r>
              <a:rPr lang="en-ZA" dirty="0" err="1" smtClean="0"/>
              <a:t>nageslag</a:t>
            </a:r>
            <a:r>
              <a:rPr lang="en-ZA" dirty="0" smtClean="0"/>
              <a:t> </a:t>
            </a:r>
            <a:r>
              <a:rPr lang="en-ZA" dirty="0" err="1" smtClean="0"/>
              <a:t>gebore</a:t>
            </a:r>
            <a:r>
              <a:rPr lang="en-ZA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4669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419</Words>
  <Application>Microsoft Office PowerPoint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‘n Man na God se hart 2</vt:lpstr>
      <vt:lpstr>1. 2 Samuel 5:4 </vt:lpstr>
      <vt:lpstr>2. 1 Samuel 18:1</vt:lpstr>
      <vt:lpstr>3. Handelinge 13:22b</vt:lpstr>
      <vt:lpstr>4. 1 Konings 9:4</vt:lpstr>
      <vt:lpstr>5. 2 Samuel 11:2-3</vt:lpstr>
      <vt:lpstr>6. 2 Samuel 11:15</vt:lpstr>
      <vt:lpstr>7. 2 Samuel 12:14</vt:lpstr>
      <vt:lpstr>8. 2 Samuel 12:14</vt:lpstr>
      <vt:lpstr>9. 2 Samuel 12:24</vt:lpstr>
      <vt:lpstr>10. 2 Samuel 15:14</vt:lpstr>
      <vt:lpstr>11. 2 Samuel 18:9 / 14</vt:lpstr>
      <vt:lpstr>12. 1 Kronieke 22:8</vt:lpstr>
      <vt:lpstr>13. Johannes 7:42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‘n Man na God se hart 2</dc:title>
  <dc:creator>Annatjie Stander</dc:creator>
  <cp:lastModifiedBy>Annatjie Stander</cp:lastModifiedBy>
  <cp:revision>18</cp:revision>
  <dcterms:created xsi:type="dcterms:W3CDTF">2020-02-14T17:10:04Z</dcterms:created>
  <dcterms:modified xsi:type="dcterms:W3CDTF">2020-02-15T18:30:54Z</dcterms:modified>
</cp:coreProperties>
</file>