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3" r:id="rId3"/>
    <p:sldId id="284" r:id="rId4"/>
    <p:sldId id="285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5156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0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105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347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823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923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6602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951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18851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224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78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4E685-2FB3-4D8D-9DC0-227F694912E5}" type="datetimeFigureOut">
              <a:rPr lang="en-ZA" smtClean="0"/>
              <a:t>2022/01/08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0F871-AF0A-49A0-BCE3-41E6650901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5904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6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2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7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0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92178"/>
          <a:stretch/>
        </p:blipFill>
        <p:spPr>
          <a:xfrm>
            <a:off x="1" y="3712190"/>
            <a:ext cx="914400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9" b="54627"/>
          <a:stretch/>
        </p:blipFill>
        <p:spPr>
          <a:xfrm>
            <a:off x="-1" y="0"/>
            <a:ext cx="914401" cy="31116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92178"/>
          <a:stretch/>
        </p:blipFill>
        <p:spPr>
          <a:xfrm>
            <a:off x="1" y="3712190"/>
            <a:ext cx="914400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9" b="54627"/>
          <a:stretch/>
        </p:blipFill>
        <p:spPr>
          <a:xfrm>
            <a:off x="-1" y="0"/>
            <a:ext cx="914401" cy="31116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92178"/>
          <a:stretch/>
        </p:blipFill>
        <p:spPr>
          <a:xfrm>
            <a:off x="1" y="3712190"/>
            <a:ext cx="914400" cy="31458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" r="66942" b="78872"/>
          <a:stretch/>
        </p:blipFill>
        <p:spPr>
          <a:xfrm>
            <a:off x="830937" y="0"/>
            <a:ext cx="3305909" cy="144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9" b="54627"/>
          <a:stretch/>
        </p:blipFill>
        <p:spPr>
          <a:xfrm>
            <a:off x="-1" y="0"/>
            <a:ext cx="914401" cy="31116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92178"/>
          <a:stretch/>
        </p:blipFill>
        <p:spPr>
          <a:xfrm>
            <a:off x="1" y="3712190"/>
            <a:ext cx="914400" cy="31458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" r="66942" b="78872"/>
          <a:stretch/>
        </p:blipFill>
        <p:spPr>
          <a:xfrm>
            <a:off x="830937" y="0"/>
            <a:ext cx="3305909" cy="14489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t="79795" r="68900"/>
          <a:stretch/>
        </p:blipFill>
        <p:spPr>
          <a:xfrm>
            <a:off x="867157" y="5452247"/>
            <a:ext cx="2954215" cy="140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7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9" t="79801"/>
          <a:stretch/>
        </p:blipFill>
        <p:spPr>
          <a:xfrm>
            <a:off x="9212239" y="5472752"/>
            <a:ext cx="3000963" cy="1385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2" r="92513" b="20995"/>
          <a:stretch/>
        </p:blipFill>
        <p:spPr>
          <a:xfrm>
            <a:off x="-1" y="2715904"/>
            <a:ext cx="914401" cy="2702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6" b="86468"/>
          <a:stretch/>
        </p:blipFill>
        <p:spPr>
          <a:xfrm>
            <a:off x="4735773" y="0"/>
            <a:ext cx="7477429" cy="928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78408" r="24571"/>
          <a:stretch/>
        </p:blipFill>
        <p:spPr>
          <a:xfrm>
            <a:off x="5813946" y="5472752"/>
            <a:ext cx="3398293" cy="1385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9" b="54627"/>
          <a:stretch/>
        </p:blipFill>
        <p:spPr>
          <a:xfrm>
            <a:off x="-1" y="0"/>
            <a:ext cx="914401" cy="31116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 t="82985" r="44015"/>
          <a:stretch/>
        </p:blipFill>
        <p:spPr>
          <a:xfrm>
            <a:off x="3821373" y="5472752"/>
            <a:ext cx="3348728" cy="138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8" t="13333" b="18806"/>
          <a:stretch/>
        </p:blipFill>
        <p:spPr>
          <a:xfrm>
            <a:off x="10781731" y="914400"/>
            <a:ext cx="1431472" cy="46538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 r="92178"/>
          <a:stretch/>
        </p:blipFill>
        <p:spPr>
          <a:xfrm>
            <a:off x="1" y="3712190"/>
            <a:ext cx="914400" cy="31458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" r="66942" b="78872"/>
          <a:stretch/>
        </p:blipFill>
        <p:spPr>
          <a:xfrm>
            <a:off x="830937" y="0"/>
            <a:ext cx="3305909" cy="14489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t="79795" r="68900"/>
          <a:stretch/>
        </p:blipFill>
        <p:spPr>
          <a:xfrm>
            <a:off x="867157" y="5452247"/>
            <a:ext cx="2954215" cy="14057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6" b="36410"/>
          <a:stretch/>
        </p:blipFill>
        <p:spPr>
          <a:xfrm>
            <a:off x="4735772" y="1"/>
            <a:ext cx="749474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6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Annatjie Stander</dc:creator>
  <cp:lastModifiedBy>Annatjie Stander</cp:lastModifiedBy>
  <cp:revision>5</cp:revision>
  <dcterms:created xsi:type="dcterms:W3CDTF">2022-01-08T12:28:40Z</dcterms:created>
  <dcterms:modified xsi:type="dcterms:W3CDTF">2022-01-08T13:04:06Z</dcterms:modified>
</cp:coreProperties>
</file>