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86" r:id="rId5"/>
    <p:sldId id="271" r:id="rId6"/>
    <p:sldId id="276" r:id="rId7"/>
    <p:sldId id="282" r:id="rId8"/>
    <p:sldId id="290" r:id="rId9"/>
    <p:sldId id="278" r:id="rId10"/>
    <p:sldId id="303" r:id="rId11"/>
    <p:sldId id="273" r:id="rId12"/>
    <p:sldId id="284" r:id="rId13"/>
    <p:sldId id="275" r:id="rId14"/>
    <p:sldId id="279" r:id="rId15"/>
    <p:sldId id="304" r:id="rId16"/>
    <p:sldId id="305" r:id="rId17"/>
    <p:sldId id="263" r:id="rId18"/>
    <p:sldId id="265" r:id="rId19"/>
    <p:sldId id="295" r:id="rId20"/>
    <p:sldId id="296" r:id="rId21"/>
    <p:sldId id="257" r:id="rId22"/>
    <p:sldId id="260" r:id="rId23"/>
    <p:sldId id="297" r:id="rId24"/>
    <p:sldId id="261" r:id="rId25"/>
    <p:sldId id="259" r:id="rId26"/>
    <p:sldId id="298" r:id="rId27"/>
    <p:sldId id="299" r:id="rId28"/>
    <p:sldId id="262" r:id="rId29"/>
    <p:sldId id="266" r:id="rId30"/>
    <p:sldId id="283" r:id="rId31"/>
    <p:sldId id="285" r:id="rId32"/>
    <p:sldId id="281" r:id="rId33"/>
    <p:sldId id="269" r:id="rId34"/>
    <p:sldId id="289" r:id="rId35"/>
    <p:sldId id="272" r:id="rId36"/>
    <p:sldId id="280" r:id="rId37"/>
    <p:sldId id="277" r:id="rId38"/>
    <p:sldId id="287" r:id="rId39"/>
    <p:sldId id="288" r:id="rId40"/>
    <p:sldId id="274" r:id="rId41"/>
    <p:sldId id="268" r:id="rId42"/>
    <p:sldId id="270" r:id="rId43"/>
    <p:sldId id="291" r:id="rId44"/>
    <p:sldId id="292" r:id="rId45"/>
    <p:sldId id="300" r:id="rId46"/>
    <p:sldId id="301" r:id="rId47"/>
    <p:sldId id="302" r:id="rId48"/>
    <p:sldId id="267" r:id="rId49"/>
    <p:sldId id="293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515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94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2841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958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0850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639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8840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076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086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9735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7729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5218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8818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717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823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626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D0863DA-FE5C-4E59-B42E-E6FF1170062F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95A54-435C-4674-B881-9592D3192FF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409245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Maatskappye</a:t>
            </a:r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9517594" cy="861420"/>
          </a:xfrm>
        </p:spPr>
        <p:txBody>
          <a:bodyPr>
            <a:noAutofit/>
          </a:bodyPr>
          <a:lstStyle/>
          <a:p>
            <a:r>
              <a:rPr lang="en-ZA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SlAGSPREUKE</a:t>
            </a:r>
            <a:r>
              <a:rPr lang="en-ZA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EMBLEME</a:t>
            </a:r>
            <a:endParaRPr lang="en-Z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627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“Enjoy Every 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oment”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050" name="Picture 2" descr="02 - Wim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215" y="1825625"/>
            <a:ext cx="7252230" cy="4351338"/>
          </a:xfrm>
          <a:prstGeom prst="rect">
            <a:avLst/>
          </a:prstGeom>
          <a:noFill/>
          <a:ln w="857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67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Taste for Life”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8194" name="Picture 2" descr="07 - Sp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1825625"/>
            <a:ext cx="7274977" cy="4364986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21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Flippen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Good”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Picture 6" descr="fish-away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272" y="1825625"/>
            <a:ext cx="8011004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37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“I’m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Lovin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5362" name="Picture 2" descr="mcdonalds-sloga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924" y="1825625"/>
            <a:ext cx="4351336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75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“Finger </a:t>
            </a:r>
            <a:r>
              <a:rPr lang="en-ZA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lickin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 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0482" name="Picture 2" descr="Image result for kentucky fried chicken finger licking g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414" y="1825625"/>
            <a:ext cx="5439171" cy="4351338"/>
          </a:xfrm>
          <a:prstGeom prst="rect">
            <a:avLst/>
          </a:prstGeom>
          <a:noFill/>
          <a:ln w="984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38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09" y="452718"/>
            <a:ext cx="12065391" cy="1400530"/>
          </a:xfrm>
        </p:spPr>
        <p:txBody>
          <a:bodyPr>
            <a:noAutofit/>
          </a:bodyPr>
          <a:lstStyle/>
          <a:p>
            <a:pPr algn="ctr"/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“Flame grilled - It just tastes better”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8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" t="14954" r="1755" b="14870"/>
          <a:stretch/>
        </p:blipFill>
        <p:spPr bwMode="auto">
          <a:xfrm>
            <a:off x="3226558" y="1690688"/>
            <a:ext cx="5983090" cy="4351338"/>
          </a:xfrm>
          <a:prstGeom prst="rect">
            <a:avLst/>
          </a:prstGeom>
          <a:solidFill>
            <a:schemeClr val="accent1"/>
          </a:solidFill>
          <a:ln w="9842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26588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“For a 25 Hour Day”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34820" name="Picture 4" descr="Image result for bar one chocolate slog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293" y="1825625"/>
            <a:ext cx="8963414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81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“Have a break”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3554" name="Picture 2" descr="Image result for nestle chocolate slog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207" y="1825625"/>
            <a:ext cx="6150301" cy="4351338"/>
          </a:xfrm>
          <a:prstGeom prst="rect">
            <a:avLst/>
          </a:prstGeom>
          <a:noFill/>
          <a:ln w="984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15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“Roars with Flavour”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7110" name="Picture 6" descr="Image result for simba roars with flavou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664" y="1581505"/>
            <a:ext cx="3447434" cy="4851033"/>
          </a:xfrm>
          <a:prstGeom prst="rect">
            <a:avLst/>
          </a:prstGeom>
          <a:solidFill>
            <a:schemeClr val="accent1"/>
          </a:solidFill>
          <a:ln w="9842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6663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your T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hirst”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7410" name="Picture 2" descr="Image result for sprite obey your thir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510" y="1825625"/>
            <a:ext cx="791005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80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624" y="410074"/>
            <a:ext cx="11437033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“Nobody makes tea like you and…”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6626" name="Picture 2" descr="Image result for five roses t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218" y="1825625"/>
            <a:ext cx="4445318" cy="4407753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73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Real Thing”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9458" name="Picture 2" descr="Image result for coca cola the real t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085" y="1690687"/>
            <a:ext cx="4649681" cy="4486275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93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“Gives You Wings”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4578" name="Picture 2" descr="Image result for red bull gives you w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48" y="1825625"/>
            <a:ext cx="7735711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37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“Does it all-in-one Mum”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9"/>
          <a:stretch/>
        </p:blipFill>
        <p:spPr>
          <a:xfrm>
            <a:off x="1924333" y="1825045"/>
            <a:ext cx="7981525" cy="4316448"/>
          </a:xfrm>
          <a:ln w="9842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2289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875329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“Stop cavities before they start”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9156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850" y="1825625"/>
            <a:ext cx="7662139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2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“Everywhere You 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7170" name="Picture 2" descr="08 - M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62" y="1825625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7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“Power to You”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9218" name="Picture 2" descr="09 - Voda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466" y="1825625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84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616" y="425095"/>
            <a:ext cx="9859765" cy="1400530"/>
          </a:xfrm>
        </p:spPr>
        <p:txBody>
          <a:bodyPr>
            <a:normAutofit fontScale="90000"/>
          </a:bodyPr>
          <a:lstStyle/>
          <a:p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Power is in Your Hands”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789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611" y="1825625"/>
            <a:ext cx="7735713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9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“Tomorrow Starts Today”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8914" name="Picture 2" descr="Image result for telkom tomorrow starts tod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496" y="1825625"/>
            <a:ext cx="6527007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0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“Enriching Lives”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 descr="01 - Multicho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158" y="1825625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57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“Breaking News 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irst”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098" name="Picture 2" descr="03 - News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885" y="1825625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02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“Feel at Home”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0962" name="Picture 2" descr="Image result for sabc 2 feel at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65" y="2304976"/>
            <a:ext cx="10064433" cy="3019330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17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“How Can 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Help 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ou?”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122" name="Picture 2" descr="05 - FN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401" y="1853248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77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“Make Things 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appen”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074" name="Picture 2" descr="04 - Nedba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885" y="1825625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13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8813" y="424583"/>
            <a:ext cx="10472865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“Today, Tomorrow, Together”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1986" name="Picture 2" descr="Image result for absa bank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" y="2052918"/>
            <a:ext cx="9774690" cy="382454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69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“Moving Forward”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3010" name="Picture 2" descr="Image result for standard bank moving forw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012" y="1825626"/>
            <a:ext cx="6067567" cy="4403322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31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Difference”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6146" name="Picture 2" descr="06 - Woolwor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16" y="1825625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07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“Inspired by You”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42" name="Picture 2" descr="10 - Pick n P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61" y="1825625"/>
            <a:ext cx="725223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07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425095"/>
            <a:ext cx="10205579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“Lower Prices You can Trust”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8" descr="Image result for shoprite slog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603" y="1825625"/>
            <a:ext cx="6494533" cy="4351338"/>
          </a:xfrm>
          <a:prstGeom prst="rect">
            <a:avLst/>
          </a:prstGeom>
          <a:noFill/>
          <a:ln w="984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99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“better and better”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6" descr="check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212" y="2321985"/>
            <a:ext cx="8760740" cy="3128512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4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“You Pay less”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5602" name="Picture 2" descr="Image result for you pay less at click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9" b="21433"/>
          <a:stretch/>
        </p:blipFill>
        <p:spPr bwMode="auto">
          <a:xfrm>
            <a:off x="2100117" y="1825625"/>
            <a:ext cx="7991766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14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“Because you’re worth it”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3314" name="Picture 2" descr="loreal-slog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821" y="1825625"/>
            <a:ext cx="4351338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87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“Get the London look”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3794" name="Picture 2" descr="Image result for rimmel london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6593"/>
            <a:ext cx="10522623" cy="2714839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44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“Maybe she’s born with it”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6386" name="Picture 2" descr="maybelline-slog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26377"/>
            <a:ext cx="10487439" cy="2036691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5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9151" y="333601"/>
            <a:ext cx="12562449" cy="1400530"/>
          </a:xfrm>
        </p:spPr>
        <p:txBody>
          <a:bodyPr>
            <a:noAutofit/>
          </a:bodyPr>
          <a:lstStyle/>
          <a:p>
            <a:pPr algn="ctr"/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“Keep Going”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1506" name="Picture 2" descr="Image result for Energizer Batteries he keeps going and go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443" y="1734131"/>
            <a:ext cx="4936478" cy="4442832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08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38627" y="425095"/>
            <a:ext cx="12141421" cy="1400530"/>
          </a:xfrm>
        </p:spPr>
        <p:txBody>
          <a:bodyPr>
            <a:normAutofit/>
          </a:bodyPr>
          <a:lstStyle/>
          <a:p>
            <a:pPr algn="ctr"/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ZA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your fingers do the 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walking”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2530" name="Picture 2" descr="Image result for yellow pages let your fingers do the wal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121" y="1825625"/>
            <a:ext cx="7401758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9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“Trust Pink – Forget Stains”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9698" name="Picture 2" descr="Image result for vanish stain rem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1825625"/>
            <a:ext cx="4351338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8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52388"/>
            <a:ext cx="11227021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“You Always get Something Out”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277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412" y="1825625"/>
            <a:ext cx="4351338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19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“Life’s Good”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843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476" y="1825625"/>
            <a:ext cx="6521910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96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“Think Different”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1268" name="Picture 4" descr="apple-slog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42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475" y="425095"/>
            <a:ext cx="10712016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Ultimate Driving Machine”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4338" name="Picture 2" descr="bmw-slog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287" y="1897061"/>
            <a:ext cx="3885123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33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“Let’s Go Places”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5842" name="Picture 2" descr="Image result for toyota slogan 20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198" y="1853248"/>
            <a:ext cx="7707166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66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“Play or Get Played”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686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469" y="1853248"/>
            <a:ext cx="7811407" cy="4393916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30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“Go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Futher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4034" name="Picture 2" descr="Image result for ford slogan 20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690688"/>
            <a:ext cx="5981700" cy="4486275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56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Future in Motion”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45060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9"/>
          <a:stretch/>
        </p:blipFill>
        <p:spPr bwMode="auto">
          <a:xfrm>
            <a:off x="838200" y="2292824"/>
            <a:ext cx="10514286" cy="3343701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63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“More Driven”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6082" name="Picture 2" descr="Image result for goodyear tyres slogan 201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5" b="17522"/>
          <a:stretch/>
        </p:blipFill>
        <p:spPr bwMode="auto">
          <a:xfrm>
            <a:off x="1296896" y="2052918"/>
            <a:ext cx="8559372" cy="368532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01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“Just Do 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2" descr="nike-just-do-i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35" y="1853248"/>
            <a:ext cx="9708164" cy="4351338"/>
          </a:xfrm>
          <a:prstGeom prst="rect">
            <a:avLst/>
          </a:prstGeom>
          <a:noFill/>
          <a:ln w="984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22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“We Fit Together”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9938" name="Picture 2" descr="Image result for virgin activ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305" y="1853248"/>
            <a:ext cx="4470553" cy="4351338"/>
          </a:xfrm>
          <a:prstGeom prst="rect">
            <a:avLst/>
          </a:prstGeom>
          <a:noFill/>
          <a:ln w="984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08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168</TotalTime>
  <Words>273</Words>
  <Application>Microsoft Office PowerPoint</Application>
  <PresentationFormat>Widescreen</PresentationFormat>
  <Paragraphs>50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Century Gothic</vt:lpstr>
      <vt:lpstr>Wingdings 3</vt:lpstr>
      <vt:lpstr>Ion</vt:lpstr>
      <vt:lpstr>Maatskappye se  </vt:lpstr>
      <vt:lpstr>“Enjoy Every Moment”</vt:lpstr>
      <vt:lpstr>“A Taste for Life”</vt:lpstr>
      <vt:lpstr>“Flippen Good”</vt:lpstr>
      <vt:lpstr>“I’m Lovin it”</vt:lpstr>
      <vt:lpstr>“Finger lickin' Good”</vt:lpstr>
      <vt:lpstr>“Flame grilled - It just tastes better”</vt:lpstr>
      <vt:lpstr>“For a 25 Hour Day”</vt:lpstr>
      <vt:lpstr>“Have a break”</vt:lpstr>
      <vt:lpstr>“Roars with Flavour”</vt:lpstr>
      <vt:lpstr>“Obey your Thirst”</vt:lpstr>
      <vt:lpstr>“Nobody makes tea like you and…”</vt:lpstr>
      <vt:lpstr>“The Real Thing”</vt:lpstr>
      <vt:lpstr>“Gives You Wings”</vt:lpstr>
      <vt:lpstr>“Does it all-in-one Mum”</vt:lpstr>
      <vt:lpstr>“Stop cavities before they start”</vt:lpstr>
      <vt:lpstr>“Everywhere You Go”</vt:lpstr>
      <vt:lpstr>“Power to You”</vt:lpstr>
      <vt:lpstr>“The Power is in Your Hands”</vt:lpstr>
      <vt:lpstr>“Tomorrow Starts Today”</vt:lpstr>
      <vt:lpstr>“Enriching Lives”</vt:lpstr>
      <vt:lpstr>“Breaking News First”</vt:lpstr>
      <vt:lpstr>“Feel at Home”</vt:lpstr>
      <vt:lpstr>“How Can We Help You?”</vt:lpstr>
      <vt:lpstr>“Make Things Happen”</vt:lpstr>
      <vt:lpstr>“Today, Tomorrow, Together”</vt:lpstr>
      <vt:lpstr>“Moving Forward”</vt:lpstr>
      <vt:lpstr>“The Difference”</vt:lpstr>
      <vt:lpstr>“Inspired by You”</vt:lpstr>
      <vt:lpstr>“Lower Prices You can Trust”</vt:lpstr>
      <vt:lpstr>“better and better”</vt:lpstr>
      <vt:lpstr>“You Pay less”</vt:lpstr>
      <vt:lpstr>“Because you’re worth it”</vt:lpstr>
      <vt:lpstr>“Get the London look”</vt:lpstr>
      <vt:lpstr>“Maybe she’s born with it”</vt:lpstr>
      <vt:lpstr>“Keep Going”</vt:lpstr>
      <vt:lpstr>“Let your fingers do the walking”</vt:lpstr>
      <vt:lpstr>“Trust Pink – Forget Stains”</vt:lpstr>
      <vt:lpstr>“You Always get Something Out”</vt:lpstr>
      <vt:lpstr>“Life’s Good”</vt:lpstr>
      <vt:lpstr>“Think Different”</vt:lpstr>
      <vt:lpstr>“The Ultimate Driving Machine”</vt:lpstr>
      <vt:lpstr>“Let’s Go Places”</vt:lpstr>
      <vt:lpstr>“Play or Get Played”</vt:lpstr>
      <vt:lpstr>“Go Futher”</vt:lpstr>
      <vt:lpstr>“The Future in Motion”</vt:lpstr>
      <vt:lpstr>“More Driven”</vt:lpstr>
      <vt:lpstr>“Just Do It”</vt:lpstr>
      <vt:lpstr>“We Fit Together”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36</cp:revision>
  <dcterms:created xsi:type="dcterms:W3CDTF">2018-05-13T11:37:19Z</dcterms:created>
  <dcterms:modified xsi:type="dcterms:W3CDTF">2022-01-25T10:35:35Z</dcterms:modified>
</cp:coreProperties>
</file>