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78AE"/>
    <a:srgbClr val="FFCC00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26645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08293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49682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784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99586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70942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56026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0509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5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10027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2391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97496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619" y="333314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ZA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10 </a:t>
            </a:r>
            <a:r>
              <a:rPr lang="en-ZA" sz="8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Gebooie</a:t>
            </a:r>
            <a:endParaRPr lang="en-ZA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96"/>
          <a:stretch/>
        </p:blipFill>
        <p:spPr>
          <a:xfrm>
            <a:off x="2793689" y="-556465"/>
            <a:ext cx="6059460" cy="7189277"/>
          </a:xfrm>
        </p:spPr>
      </p:pic>
    </p:spTree>
    <p:extLst>
      <p:ext uri="{BB962C8B-B14F-4D97-AF65-F5344CB8AC3E}">
        <p14:creationId xmlns:p14="http://schemas.microsoft.com/office/powerpoint/2010/main" val="129628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rawingObject5"/>
          <p:cNvPicPr/>
          <p:nvPr/>
        </p:nvPicPr>
        <p:blipFill rotWithShape="1">
          <a:blip r:embed="rId2"/>
          <a:srcRect l="6164" t="3279" r="4963" b="27551"/>
          <a:stretch/>
        </p:blipFill>
        <p:spPr>
          <a:xfrm>
            <a:off x="6919415" y="163772"/>
            <a:ext cx="5008728" cy="6359857"/>
          </a:xfrm>
          <a:prstGeom prst="rect">
            <a:avLst/>
          </a:prstGeom>
          <a:noFill/>
        </p:spPr>
      </p:pic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36477" y="338019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sz="48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1ste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Gebod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endParaRPr lang="en-ZA" sz="4800" b="1" dirty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Daar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net EEN God,</a:t>
            </a:r>
          </a:p>
          <a:p>
            <a:pPr marL="0" indent="0">
              <a:buNone/>
            </a:pP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 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geen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ander</a:t>
            </a:r>
            <a:endParaRPr lang="en-ZA" sz="6000" b="1" dirty="0" smtClean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Gode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behalwe</a:t>
            </a:r>
            <a:endParaRPr lang="en-ZA" sz="6000" b="1" dirty="0" smtClean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hê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ZA" sz="6000" b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80" y="0"/>
            <a:ext cx="1519791" cy="15197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391" y="5271087"/>
            <a:ext cx="872125" cy="142996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2257" flipV="1">
            <a:off x="5328999" y="4553078"/>
            <a:ext cx="1562011" cy="94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6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069" y="218363"/>
            <a:ext cx="11190027" cy="60677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2de 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Gebod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endParaRPr lang="en-ZA" sz="4800" dirty="0">
              <a:solidFill>
                <a:srgbClr val="990099"/>
              </a:solidFill>
            </a:endParaRPr>
          </a:p>
          <a:p>
            <a:pPr marL="0" indent="0">
              <a:buNone/>
            </a:pP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 </a:t>
            </a: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‘n </a:t>
            </a: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afgod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en-ZA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‘n </a:t>
            </a: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teken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maak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0" indent="0">
              <a:buNone/>
            </a:pP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voor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kniel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en-ZA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</a:t>
            </a: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noem</a:t>
            </a:r>
            <a:r>
              <a:rPr lang="en-Z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endParaRPr lang="en-ZA" sz="6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ZA" sz="4800" dirty="0" smtClean="0">
              <a:solidFill>
                <a:srgbClr val="990099"/>
              </a:solidFill>
            </a:endParaRP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drawingObject7"/>
          <p:cNvPicPr/>
          <p:nvPr/>
        </p:nvPicPr>
        <p:blipFill rotWithShape="1">
          <a:blip r:embed="rId2"/>
          <a:srcRect l="8420" t="6314" r="8450" b="30383"/>
          <a:stretch/>
        </p:blipFill>
        <p:spPr>
          <a:xfrm>
            <a:off x="7042245" y="204715"/>
            <a:ext cx="4967784" cy="6496336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69" y="204715"/>
            <a:ext cx="1583141" cy="15831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6729"/>
            <a:ext cx="2290905" cy="11912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905" y="5666729"/>
            <a:ext cx="2290905" cy="11912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993" y="5664771"/>
            <a:ext cx="2290905" cy="119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16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868" y="338019"/>
            <a:ext cx="11908810" cy="57761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48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3de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Gebod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endParaRPr lang="en-ZA" sz="4800" b="1" dirty="0" smtClean="0">
              <a:solidFill>
                <a:srgbClr val="990099"/>
              </a:solidFill>
            </a:endParaRPr>
          </a:p>
          <a:p>
            <a:pPr marL="0" indent="0">
              <a:buNone/>
            </a:pPr>
            <a:r>
              <a:rPr lang="en-ZA" sz="6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 My </a:t>
            </a:r>
            <a:r>
              <a:rPr lang="en-ZA" sz="6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naam</a:t>
            </a:r>
            <a:r>
              <a:rPr lang="en-ZA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0" indent="0">
              <a:buNone/>
            </a:pPr>
            <a:r>
              <a:rPr lang="en-ZA" sz="6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ZA" sz="6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</a:t>
            </a:r>
            <a:r>
              <a:rPr lang="en-ZA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verkeerd</a:t>
            </a:r>
            <a:r>
              <a:rPr lang="en-ZA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</a:t>
            </a:r>
          </a:p>
          <a:p>
            <a:pPr marL="0" indent="0">
              <a:buNone/>
            </a:pPr>
            <a:r>
              <a:rPr lang="en-ZA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ZA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‘n </a:t>
            </a:r>
            <a:r>
              <a:rPr lang="en-ZA" sz="6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vloekwoord</a:t>
            </a:r>
            <a:endParaRPr lang="en-ZA" sz="60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ZA" sz="6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ZA" sz="6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ebruik</a:t>
            </a:r>
            <a:r>
              <a:rPr lang="en-ZA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endParaRPr lang="en-ZA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drawingObject9"/>
          <p:cNvPicPr/>
          <p:nvPr/>
        </p:nvPicPr>
        <p:blipFill rotWithShape="1">
          <a:blip r:embed="rId2"/>
          <a:srcRect l="10429" t="3494" r="11734" b="29297"/>
          <a:stretch/>
        </p:blipFill>
        <p:spPr>
          <a:xfrm>
            <a:off x="7710986" y="174246"/>
            <a:ext cx="4312692" cy="6567748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8" y="0"/>
            <a:ext cx="1906138" cy="19061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441" y="4743178"/>
            <a:ext cx="2295845" cy="18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31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164" y="297075"/>
            <a:ext cx="11881513" cy="54759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6000" dirty="0" smtClean="0"/>
              <a:t>            </a:t>
            </a:r>
            <a:r>
              <a:rPr lang="en-ZA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4de </a:t>
            </a:r>
            <a:r>
              <a:rPr lang="en-ZA" sz="6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Gebod</a:t>
            </a:r>
            <a:r>
              <a:rPr lang="en-ZA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endParaRPr lang="en-ZA" sz="7200" dirty="0" smtClean="0"/>
          </a:p>
          <a:p>
            <a:pPr marL="0" indent="0">
              <a:buNone/>
            </a:pP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Werk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dae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van</a:t>
            </a:r>
          </a:p>
          <a:p>
            <a:pPr marL="0" indent="0">
              <a:buNone/>
            </a:pPr>
            <a:r>
              <a:rPr lang="en-ZA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lke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week,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 die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usdag</a:t>
            </a:r>
            <a:endParaRPr lang="en-ZA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6" name="drawingObject11"/>
          <p:cNvPicPr/>
          <p:nvPr/>
        </p:nvPicPr>
        <p:blipFill rotWithShape="1">
          <a:blip r:embed="rId2"/>
          <a:srcRect l="10088" t="4450" r="11573" b="28042"/>
          <a:stretch/>
        </p:blipFill>
        <p:spPr>
          <a:xfrm>
            <a:off x="7547212" y="174245"/>
            <a:ext cx="4476465" cy="6335737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54" y="174245"/>
            <a:ext cx="1869743" cy="18697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7139">
            <a:off x="5264055" y="5221279"/>
            <a:ext cx="1229183" cy="13491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05266" y="5655264"/>
            <a:ext cx="982638" cy="9724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35" y="3848605"/>
            <a:ext cx="887893" cy="174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3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9803"/>
            <a:ext cx="11635853" cy="50528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</a:p>
          <a:p>
            <a:pPr marL="0" indent="0">
              <a:buNone/>
            </a:pPr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5de 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Gebod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endParaRPr lang="en-Z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Eer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</a:t>
            </a:r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</a:t>
            </a:r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drawingObject13"/>
          <p:cNvPicPr/>
          <p:nvPr/>
        </p:nvPicPr>
        <p:blipFill rotWithShape="1">
          <a:blip r:embed="rId2"/>
          <a:srcRect l="10729" t="3401" r="8674" b="28003"/>
          <a:stretch/>
        </p:blipFill>
        <p:spPr>
          <a:xfrm>
            <a:off x="7333890" y="423093"/>
            <a:ext cx="4476467" cy="5230268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6" y="733805"/>
            <a:ext cx="2082421" cy="20824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48"/>
          <a:stretch/>
        </p:blipFill>
        <p:spPr>
          <a:xfrm>
            <a:off x="0" y="4612943"/>
            <a:ext cx="4572028" cy="22450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6" t="44625"/>
          <a:stretch/>
        </p:blipFill>
        <p:spPr>
          <a:xfrm>
            <a:off x="4496070" y="4469642"/>
            <a:ext cx="2607603" cy="23883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6" t="44625"/>
          <a:stretch/>
        </p:blipFill>
        <p:spPr>
          <a:xfrm>
            <a:off x="7027714" y="4459182"/>
            <a:ext cx="2607603" cy="23883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6" t="44625"/>
          <a:stretch/>
        </p:blipFill>
        <p:spPr>
          <a:xfrm>
            <a:off x="9496165" y="4459182"/>
            <a:ext cx="2607603" cy="238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4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993" y="570032"/>
            <a:ext cx="11540319" cy="5284858"/>
          </a:xfrm>
        </p:spPr>
        <p:txBody>
          <a:bodyPr/>
          <a:lstStyle/>
          <a:p>
            <a:pPr marL="0" indent="0">
              <a:buNone/>
            </a:pP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6de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Gebod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 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moord</a:t>
            </a:r>
            <a:endParaRPr lang="en-ZA" sz="6000" b="1" dirty="0" smtClean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pleeg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endParaRPr lang="en-ZA" sz="6000" b="1" dirty="0" smtClean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drawingObject15"/>
          <p:cNvPicPr/>
          <p:nvPr/>
        </p:nvPicPr>
        <p:blipFill rotWithShape="1">
          <a:blip r:embed="rId2"/>
          <a:srcRect l="6168" t="3247" r="6380" b="31758"/>
          <a:stretch/>
        </p:blipFill>
        <p:spPr>
          <a:xfrm>
            <a:off x="7260608" y="232011"/>
            <a:ext cx="4544704" cy="6482687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36" y="399136"/>
            <a:ext cx="2239370" cy="19356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365" y="4738166"/>
            <a:ext cx="3189027" cy="197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56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38" y="392610"/>
            <a:ext cx="11581262" cy="54622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ZA" sz="6000" dirty="0" smtClean="0"/>
              <a:t>               </a:t>
            </a:r>
            <a:r>
              <a:rPr lang="en-ZA" sz="6000" b="1" dirty="0" smtClean="0">
                <a:solidFill>
                  <a:srgbClr val="E478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7de </a:t>
            </a:r>
            <a:r>
              <a:rPr lang="en-ZA" sz="6000" b="1" dirty="0" err="1" smtClean="0">
                <a:solidFill>
                  <a:srgbClr val="E478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Gebod</a:t>
            </a:r>
            <a:r>
              <a:rPr lang="en-ZA" sz="6000" b="1" dirty="0" smtClean="0">
                <a:solidFill>
                  <a:srgbClr val="E478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Julle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 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julle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en-ZA" sz="60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 of 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vrouens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en-ZA" sz="60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 so 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julle</a:t>
            </a:r>
            <a:endParaRPr lang="en-ZA" sz="6000" b="1" dirty="0" smtClean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ZA" sz="6000" b="1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etroud</a:t>
            </a:r>
            <a:r>
              <a:rPr lang="en-ZA" sz="60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</a:t>
            </a:r>
            <a:r>
              <a:rPr lang="en-ZA" sz="6000" b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endParaRPr lang="en-ZA" sz="6000" b="1" dirty="0" smtClean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drawingObject17"/>
          <p:cNvPicPr/>
          <p:nvPr/>
        </p:nvPicPr>
        <p:blipFill rotWithShape="1">
          <a:blip r:embed="rId2"/>
          <a:srcRect l="9666" t="6207" r="10408" b="30868"/>
          <a:stretch/>
        </p:blipFill>
        <p:spPr>
          <a:xfrm>
            <a:off x="7192369" y="232012"/>
            <a:ext cx="4694831" cy="6127845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842" y="5123627"/>
            <a:ext cx="1879019" cy="13181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38" y="122830"/>
            <a:ext cx="2475148" cy="176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03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641" y="651916"/>
            <a:ext cx="11676797" cy="5885361"/>
          </a:xfrm>
        </p:spPr>
        <p:txBody>
          <a:bodyPr/>
          <a:lstStyle/>
          <a:p>
            <a:pPr marL="0" indent="0">
              <a:buNone/>
            </a:pP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</a:t>
            </a:r>
          </a:p>
          <a:p>
            <a:pPr marL="0" indent="0">
              <a:buNone/>
            </a:pPr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en-ZA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8ste </a:t>
            </a:r>
            <a:r>
              <a:rPr lang="en-ZA" sz="6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Gebod</a:t>
            </a:r>
            <a:r>
              <a:rPr lang="en-ZA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endParaRPr lang="en-Z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steel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endParaRPr lang="en-ZA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drawingObject19"/>
          <p:cNvPicPr/>
          <p:nvPr/>
        </p:nvPicPr>
        <p:blipFill rotWithShape="1">
          <a:blip r:embed="rId2"/>
          <a:srcRect l="13201" t="3646" r="11498" b="29763"/>
          <a:stretch/>
        </p:blipFill>
        <p:spPr>
          <a:xfrm>
            <a:off x="7710985" y="256131"/>
            <a:ext cx="4244453" cy="6417624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4" b="9702"/>
          <a:stretch/>
        </p:blipFill>
        <p:spPr>
          <a:xfrm>
            <a:off x="456062" y="651916"/>
            <a:ext cx="1962150" cy="23201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4" t="5426" r="27911"/>
          <a:stretch/>
        </p:blipFill>
        <p:spPr>
          <a:xfrm>
            <a:off x="5459104" y="4174487"/>
            <a:ext cx="2251881" cy="24992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2843" flipH="1">
            <a:off x="2235245" y="5618500"/>
            <a:ext cx="2964551" cy="13828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71"/>
          <a:stretch/>
        </p:blipFill>
        <p:spPr>
          <a:xfrm rot="20612843" flipH="1">
            <a:off x="79220" y="5532585"/>
            <a:ext cx="2132379" cy="138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20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16" y="187894"/>
            <a:ext cx="11867866" cy="5980894"/>
          </a:xfrm>
        </p:spPr>
        <p:txBody>
          <a:bodyPr/>
          <a:lstStyle/>
          <a:p>
            <a:pPr marL="0" indent="0">
              <a:buNone/>
            </a:pPr>
            <a:endParaRPr lang="en-ZA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9de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Gebod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endParaRPr lang="en-ZA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ZA" sz="6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Jy</a:t>
            </a:r>
            <a:r>
              <a:rPr lang="en-ZA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 </a:t>
            </a:r>
            <a:r>
              <a:rPr lang="en-ZA" sz="6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r>
              <a:rPr lang="en-ZA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jok</a:t>
            </a:r>
            <a:r>
              <a:rPr lang="en-ZA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endParaRPr lang="en-ZA" sz="60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ZA" dirty="0">
              <a:solidFill>
                <a:srgbClr val="FFC000"/>
              </a:solidFill>
            </a:endParaRPr>
          </a:p>
        </p:txBody>
      </p:sp>
      <p:pic>
        <p:nvPicPr>
          <p:cNvPr id="4" name="drawingObject21"/>
          <p:cNvPicPr/>
          <p:nvPr/>
        </p:nvPicPr>
        <p:blipFill rotWithShape="1">
          <a:blip r:embed="rId2"/>
          <a:srcRect l="11275" t="5240" r="13402" b="31758"/>
          <a:stretch/>
        </p:blipFill>
        <p:spPr>
          <a:xfrm>
            <a:off x="7902054" y="459771"/>
            <a:ext cx="3971498" cy="5817121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80" y="459771"/>
            <a:ext cx="2273490" cy="21550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13" y="4819109"/>
            <a:ext cx="1443249" cy="14432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934269" y="4119601"/>
            <a:ext cx="1081016" cy="109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2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992" y="460849"/>
            <a:ext cx="11813275" cy="60764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6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10de </a:t>
            </a:r>
            <a:r>
              <a:rPr lang="en-ZA" sz="60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Gebod</a:t>
            </a:r>
            <a:r>
              <a:rPr lang="en-ZA" sz="6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Julle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wens</a:t>
            </a:r>
          </a:p>
          <a:p>
            <a:pPr marL="0" indent="0">
              <a:buNone/>
            </a:pPr>
            <a:r>
              <a:rPr lang="en-ZA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ulle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het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iets</a:t>
            </a:r>
            <a:endParaRPr lang="en-ZA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ZA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iemand</a:t>
            </a:r>
            <a:endParaRPr lang="en-ZA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ZA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nder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s’n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</a:t>
            </a:r>
            <a:endParaRPr lang="en-ZA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drawingObject23"/>
          <p:cNvPicPr/>
          <p:nvPr/>
        </p:nvPicPr>
        <p:blipFill rotWithShape="1">
          <a:blip r:embed="rId2"/>
          <a:srcRect l="12268" t="3302" r="10035" b="30608"/>
          <a:stretch/>
        </p:blipFill>
        <p:spPr>
          <a:xfrm>
            <a:off x="7397087" y="187892"/>
            <a:ext cx="4585645" cy="6349386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92" y="286603"/>
            <a:ext cx="1941394" cy="19413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25619">
            <a:off x="5237086" y="3700006"/>
            <a:ext cx="1341134" cy="215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63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162</Words>
  <Application>Microsoft Office PowerPoint</Application>
  <PresentationFormat>Widescreen</PresentationFormat>
  <Paragraphs>52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Die 10 Gebooie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10 Gebooie</dc:title>
  <dc:creator>Annatjie Stander</dc:creator>
  <cp:lastModifiedBy>Annatjie Stander</cp:lastModifiedBy>
  <cp:revision>23</cp:revision>
  <dcterms:created xsi:type="dcterms:W3CDTF">2022-02-12T07:36:18Z</dcterms:created>
  <dcterms:modified xsi:type="dcterms:W3CDTF">2022-02-12T10:05:31Z</dcterms:modified>
</cp:coreProperties>
</file>