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35B9C-8082-4D94-ADCD-15380223A9FC}" type="datetimeFigureOut">
              <a:rPr lang="en-ZA" smtClean="0"/>
              <a:t>2022/02/12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9E9B0-DF5D-4C1C-A776-C4122A268B4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26645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35B9C-8082-4D94-ADCD-15380223A9FC}" type="datetimeFigureOut">
              <a:rPr lang="en-ZA" smtClean="0"/>
              <a:t>2022/02/12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9E9B0-DF5D-4C1C-A776-C4122A268B4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08293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35B9C-8082-4D94-ADCD-15380223A9FC}" type="datetimeFigureOut">
              <a:rPr lang="en-ZA" smtClean="0"/>
              <a:t>2022/02/12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9E9B0-DF5D-4C1C-A776-C4122A268B4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49682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35B9C-8082-4D94-ADCD-15380223A9FC}" type="datetimeFigureOut">
              <a:rPr lang="en-ZA" smtClean="0"/>
              <a:t>2022/02/12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9E9B0-DF5D-4C1C-A776-C4122A268B4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784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35B9C-8082-4D94-ADCD-15380223A9FC}" type="datetimeFigureOut">
              <a:rPr lang="en-ZA" smtClean="0"/>
              <a:t>2022/02/12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9E9B0-DF5D-4C1C-A776-C4122A268B4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99586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35B9C-8082-4D94-ADCD-15380223A9FC}" type="datetimeFigureOut">
              <a:rPr lang="en-ZA" smtClean="0"/>
              <a:t>2022/02/12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9E9B0-DF5D-4C1C-A776-C4122A268B4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70942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35B9C-8082-4D94-ADCD-15380223A9FC}" type="datetimeFigureOut">
              <a:rPr lang="en-ZA" smtClean="0"/>
              <a:t>2022/02/12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9E9B0-DF5D-4C1C-A776-C4122A268B4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56026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35B9C-8082-4D94-ADCD-15380223A9FC}" type="datetimeFigureOut">
              <a:rPr lang="en-ZA" smtClean="0"/>
              <a:t>2022/02/12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9E9B0-DF5D-4C1C-A776-C4122A268B4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30509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35B9C-8082-4D94-ADCD-15380223A9FC}" type="datetimeFigureOut">
              <a:rPr lang="en-ZA" smtClean="0"/>
              <a:t>2022/02/12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9E9B0-DF5D-4C1C-A776-C4122A268B4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5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35B9C-8082-4D94-ADCD-15380223A9FC}" type="datetimeFigureOut">
              <a:rPr lang="en-ZA" smtClean="0"/>
              <a:t>2022/02/12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9E9B0-DF5D-4C1C-A776-C4122A268B4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10027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35B9C-8082-4D94-ADCD-15380223A9FC}" type="datetimeFigureOut">
              <a:rPr lang="en-ZA" smtClean="0"/>
              <a:t>2022/02/12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9E9B0-DF5D-4C1C-A776-C4122A268B4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23911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F35B9C-8082-4D94-ADCD-15380223A9FC}" type="datetimeFigureOut">
              <a:rPr lang="en-ZA" smtClean="0"/>
              <a:t>2022/02/12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9E9B0-DF5D-4C1C-A776-C4122A268B4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97496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9976" y="-724693"/>
            <a:ext cx="9144000" cy="2387600"/>
          </a:xfrm>
        </p:spPr>
        <p:txBody>
          <a:bodyPr>
            <a:normAutofit/>
          </a:bodyPr>
          <a:lstStyle/>
          <a:p>
            <a:r>
              <a:rPr lang="en-ZA" sz="8000" b="1" dirty="0" smtClean="0"/>
              <a:t>Die 10 </a:t>
            </a:r>
            <a:r>
              <a:rPr lang="en-ZA" sz="8000" b="1" dirty="0" err="1" smtClean="0"/>
              <a:t>Gebooie</a:t>
            </a:r>
            <a:endParaRPr lang="en-ZA" sz="8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783829"/>
            <a:ext cx="8960986" cy="4480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289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3175"/>
            <a:ext cx="10515600" cy="1325563"/>
          </a:xfrm>
        </p:spPr>
        <p:txBody>
          <a:bodyPr>
            <a:normAutofit/>
          </a:bodyPr>
          <a:lstStyle/>
          <a:p>
            <a:r>
              <a:rPr lang="en-ZA" sz="6000" b="1" dirty="0" smtClean="0"/>
              <a:t>1. </a:t>
            </a:r>
            <a:r>
              <a:rPr lang="en-ZA" sz="6000" b="1" dirty="0" err="1" smtClean="0"/>
              <a:t>Daar</a:t>
            </a:r>
            <a:r>
              <a:rPr lang="en-ZA" sz="6000" b="1" dirty="0" smtClean="0"/>
              <a:t> is net EEN God</a:t>
            </a:r>
            <a:endParaRPr lang="en-ZA" sz="60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024" y="856634"/>
            <a:ext cx="5612404" cy="5612404"/>
          </a:xfrm>
        </p:spPr>
      </p:pic>
    </p:spTree>
    <p:extLst>
      <p:ext uri="{BB962C8B-B14F-4D97-AF65-F5344CB8AC3E}">
        <p14:creationId xmlns:p14="http://schemas.microsoft.com/office/powerpoint/2010/main" val="19433660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>
            <a:normAutofit/>
          </a:bodyPr>
          <a:lstStyle/>
          <a:p>
            <a:r>
              <a:rPr lang="en-ZA" sz="6000" b="1" dirty="0" smtClean="0"/>
              <a:t>2. AANBID net </a:t>
            </a:r>
            <a:r>
              <a:rPr lang="en-ZA" sz="6000" b="1" dirty="0" err="1" smtClean="0"/>
              <a:t>vir</a:t>
            </a:r>
            <a:r>
              <a:rPr lang="en-ZA" sz="6000" b="1" dirty="0" smtClean="0"/>
              <a:t> God</a:t>
            </a:r>
            <a:endParaRPr lang="en-ZA" sz="60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298" y="1325563"/>
            <a:ext cx="5162029" cy="5162029"/>
          </a:xfrm>
        </p:spPr>
      </p:pic>
    </p:spTree>
    <p:extLst>
      <p:ext uri="{BB962C8B-B14F-4D97-AF65-F5344CB8AC3E}">
        <p14:creationId xmlns:p14="http://schemas.microsoft.com/office/powerpoint/2010/main" val="28621637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>
            <a:normAutofit/>
          </a:bodyPr>
          <a:lstStyle/>
          <a:p>
            <a:r>
              <a:rPr lang="en-ZA" sz="6000" b="1" dirty="0" smtClean="0"/>
              <a:t>3. </a:t>
            </a:r>
            <a:r>
              <a:rPr lang="en-ZA" sz="6000" b="1" dirty="0" err="1" smtClean="0"/>
              <a:t>Respek</a:t>
            </a:r>
            <a:r>
              <a:rPr lang="en-ZA" sz="6000" b="1" dirty="0" smtClean="0"/>
              <a:t> </a:t>
            </a:r>
            <a:r>
              <a:rPr lang="en-ZA" sz="6000" b="1" dirty="0" err="1" smtClean="0"/>
              <a:t>vir</a:t>
            </a:r>
            <a:r>
              <a:rPr lang="en-ZA" sz="6000" b="1" dirty="0" smtClean="0"/>
              <a:t> God se NAAM</a:t>
            </a:r>
            <a:endParaRPr lang="en-ZA" sz="60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3785" y="857760"/>
            <a:ext cx="6000240" cy="6000240"/>
          </a:xfrm>
        </p:spPr>
      </p:pic>
    </p:spTree>
    <p:extLst>
      <p:ext uri="{BB962C8B-B14F-4D97-AF65-F5344CB8AC3E}">
        <p14:creationId xmlns:p14="http://schemas.microsoft.com/office/powerpoint/2010/main" val="29013131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>
            <a:normAutofit/>
          </a:bodyPr>
          <a:lstStyle/>
          <a:p>
            <a:r>
              <a:rPr lang="en-ZA" sz="6000" b="1" dirty="0" smtClean="0"/>
              <a:t>4. </a:t>
            </a:r>
            <a:r>
              <a:rPr lang="en-ZA" sz="6000" b="1" dirty="0" err="1" smtClean="0"/>
              <a:t>Werk</a:t>
            </a:r>
            <a:r>
              <a:rPr lang="en-ZA" sz="6000" b="1" dirty="0" smtClean="0"/>
              <a:t> 6 </a:t>
            </a:r>
            <a:r>
              <a:rPr lang="en-ZA" sz="6000" b="1" dirty="0" err="1" smtClean="0"/>
              <a:t>dae</a:t>
            </a:r>
            <a:r>
              <a:rPr lang="en-ZA" sz="6000" b="1" dirty="0" smtClean="0"/>
              <a:t> </a:t>
            </a:r>
            <a:r>
              <a:rPr lang="en-ZA" sz="6000" b="1" dirty="0" err="1" smtClean="0"/>
              <a:t>en</a:t>
            </a:r>
            <a:r>
              <a:rPr lang="en-ZA" sz="6000" b="1" dirty="0" smtClean="0"/>
              <a:t> RUS 1 dag</a:t>
            </a:r>
            <a:endParaRPr lang="en-ZA" sz="60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385" y="1325563"/>
            <a:ext cx="5304205" cy="5304205"/>
          </a:xfrm>
        </p:spPr>
      </p:pic>
    </p:spTree>
    <p:extLst>
      <p:ext uri="{BB962C8B-B14F-4D97-AF65-F5344CB8AC3E}">
        <p14:creationId xmlns:p14="http://schemas.microsoft.com/office/powerpoint/2010/main" val="16189382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34" y="0"/>
            <a:ext cx="10515600" cy="1325563"/>
          </a:xfrm>
        </p:spPr>
        <p:txBody>
          <a:bodyPr>
            <a:normAutofit/>
          </a:bodyPr>
          <a:lstStyle/>
          <a:p>
            <a:r>
              <a:rPr lang="en-ZA" sz="6000" b="1" dirty="0" smtClean="0"/>
              <a:t>5. </a:t>
            </a:r>
            <a:r>
              <a:rPr lang="en-ZA" sz="6000" b="1" dirty="0" err="1" smtClean="0"/>
              <a:t>Luister</a:t>
            </a:r>
            <a:r>
              <a:rPr lang="en-ZA" sz="6000" b="1" dirty="0" smtClean="0"/>
              <a:t> </a:t>
            </a:r>
            <a:r>
              <a:rPr lang="en-ZA" sz="6000" b="1" dirty="0" err="1" smtClean="0"/>
              <a:t>na</a:t>
            </a:r>
            <a:r>
              <a:rPr lang="en-ZA" sz="6000" b="1" dirty="0" smtClean="0"/>
              <a:t> </a:t>
            </a:r>
            <a:r>
              <a:rPr lang="en-ZA" sz="6000" b="1" dirty="0" err="1" smtClean="0"/>
              <a:t>jou</a:t>
            </a:r>
            <a:r>
              <a:rPr lang="en-ZA" sz="6000" b="1" dirty="0" smtClean="0"/>
              <a:t> PA </a:t>
            </a:r>
            <a:r>
              <a:rPr lang="en-ZA" sz="6000" b="1" dirty="0" err="1" smtClean="0"/>
              <a:t>en</a:t>
            </a:r>
            <a:r>
              <a:rPr lang="en-ZA" sz="6000" b="1" dirty="0" smtClean="0"/>
              <a:t> MA</a:t>
            </a:r>
            <a:endParaRPr lang="en-ZA" sz="60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481" y="844112"/>
            <a:ext cx="5672694" cy="5672694"/>
          </a:xfrm>
        </p:spPr>
      </p:pic>
    </p:spTree>
    <p:extLst>
      <p:ext uri="{BB962C8B-B14F-4D97-AF65-F5344CB8AC3E}">
        <p14:creationId xmlns:p14="http://schemas.microsoft.com/office/powerpoint/2010/main" val="4044050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>
            <a:normAutofit/>
          </a:bodyPr>
          <a:lstStyle/>
          <a:p>
            <a:r>
              <a:rPr lang="en-ZA" sz="6000" b="1" dirty="0" smtClean="0"/>
              <a:t>6. </a:t>
            </a:r>
            <a:r>
              <a:rPr lang="en-ZA" sz="6000" b="1" dirty="0" err="1" smtClean="0"/>
              <a:t>Jy</a:t>
            </a:r>
            <a:r>
              <a:rPr lang="en-ZA" sz="6000" b="1" dirty="0" smtClean="0"/>
              <a:t> mag </a:t>
            </a:r>
            <a:r>
              <a:rPr lang="en-ZA" sz="6000" b="1" dirty="0" err="1" smtClean="0"/>
              <a:t>nie</a:t>
            </a:r>
            <a:r>
              <a:rPr lang="en-ZA" sz="6000" b="1" dirty="0" smtClean="0"/>
              <a:t> DOODMAAK </a:t>
            </a:r>
            <a:r>
              <a:rPr lang="en-ZA" sz="6000" b="1" dirty="0" err="1" smtClean="0"/>
              <a:t>nie</a:t>
            </a:r>
            <a:endParaRPr lang="en-ZA" sz="60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6339" y="1115941"/>
            <a:ext cx="6319437" cy="5462280"/>
          </a:xfrm>
        </p:spPr>
      </p:pic>
    </p:spTree>
    <p:extLst>
      <p:ext uri="{BB962C8B-B14F-4D97-AF65-F5344CB8AC3E}">
        <p14:creationId xmlns:p14="http://schemas.microsoft.com/office/powerpoint/2010/main" val="4206857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24084"/>
          </a:xfrm>
        </p:spPr>
        <p:txBody>
          <a:bodyPr>
            <a:noAutofit/>
          </a:bodyPr>
          <a:lstStyle/>
          <a:p>
            <a:r>
              <a:rPr lang="en-ZA" sz="6000" b="1" dirty="0" smtClean="0"/>
              <a:t>7. </a:t>
            </a:r>
            <a:r>
              <a:rPr lang="en-ZA" sz="6000" b="1" dirty="0" err="1" smtClean="0"/>
              <a:t>Jy</a:t>
            </a:r>
            <a:r>
              <a:rPr lang="en-ZA" sz="6000" b="1" dirty="0" smtClean="0"/>
              <a:t> mag </a:t>
            </a:r>
            <a:r>
              <a:rPr lang="en-ZA" sz="6000" b="1" dirty="0" err="1" smtClean="0"/>
              <a:t>nie</a:t>
            </a:r>
            <a:r>
              <a:rPr lang="en-ZA" sz="6000" b="1" dirty="0" smtClean="0"/>
              <a:t> </a:t>
            </a:r>
            <a:r>
              <a:rPr lang="en-ZA" sz="6000" b="1" dirty="0" err="1" smtClean="0"/>
              <a:t>jou</a:t>
            </a:r>
            <a:r>
              <a:rPr lang="en-ZA" sz="6000" b="1" dirty="0" smtClean="0"/>
              <a:t> MAN of VROU </a:t>
            </a:r>
            <a:r>
              <a:rPr lang="en-ZA" sz="6000" b="1" dirty="0" err="1" smtClean="0"/>
              <a:t>los</a:t>
            </a:r>
            <a:r>
              <a:rPr lang="en-ZA" sz="6000" b="1" dirty="0" smtClean="0"/>
              <a:t> </a:t>
            </a:r>
            <a:r>
              <a:rPr lang="en-ZA" sz="6000" b="1" dirty="0" err="1" smtClean="0"/>
              <a:t>nie</a:t>
            </a:r>
            <a:endParaRPr lang="en-ZA" sz="6000" b="1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9338" y="1187124"/>
            <a:ext cx="8363030" cy="5281914"/>
          </a:xfrm>
        </p:spPr>
      </p:pic>
    </p:spTree>
    <p:extLst>
      <p:ext uri="{BB962C8B-B14F-4D97-AF65-F5344CB8AC3E}">
        <p14:creationId xmlns:p14="http://schemas.microsoft.com/office/powerpoint/2010/main" val="4187703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961" y="0"/>
            <a:ext cx="10515600" cy="1325563"/>
          </a:xfrm>
        </p:spPr>
        <p:txBody>
          <a:bodyPr>
            <a:normAutofit/>
          </a:bodyPr>
          <a:lstStyle/>
          <a:p>
            <a:r>
              <a:rPr lang="en-ZA" sz="6000" b="1" dirty="0" smtClean="0"/>
              <a:t>8. </a:t>
            </a:r>
            <a:r>
              <a:rPr lang="en-ZA" sz="6000" b="1" dirty="0" err="1" smtClean="0"/>
              <a:t>Jy</a:t>
            </a:r>
            <a:r>
              <a:rPr lang="en-ZA" sz="6000" b="1" dirty="0" smtClean="0"/>
              <a:t> mag </a:t>
            </a:r>
            <a:r>
              <a:rPr lang="en-ZA" sz="6000" b="1" dirty="0" err="1" smtClean="0"/>
              <a:t>nie</a:t>
            </a:r>
            <a:r>
              <a:rPr lang="en-ZA" sz="6000" b="1" dirty="0" smtClean="0"/>
              <a:t> STEEL </a:t>
            </a:r>
            <a:r>
              <a:rPr lang="en-ZA" sz="6000" b="1" dirty="0" err="1" smtClean="0"/>
              <a:t>nie</a:t>
            </a:r>
            <a:endParaRPr lang="en-ZA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6" b="8280"/>
          <a:stretch/>
        </p:blipFill>
        <p:spPr>
          <a:xfrm>
            <a:off x="5249839" y="1078172"/>
            <a:ext cx="4793877" cy="5779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3595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>
            <a:normAutofit/>
          </a:bodyPr>
          <a:lstStyle/>
          <a:p>
            <a:r>
              <a:rPr lang="en-ZA" sz="6000" b="1" dirty="0" smtClean="0"/>
              <a:t>9. </a:t>
            </a:r>
            <a:r>
              <a:rPr lang="en-ZA" sz="6000" b="1" dirty="0" err="1" smtClean="0"/>
              <a:t>Praat</a:t>
            </a:r>
            <a:r>
              <a:rPr lang="en-ZA" sz="6000" b="1" dirty="0" smtClean="0"/>
              <a:t> </a:t>
            </a:r>
            <a:r>
              <a:rPr lang="en-ZA" sz="6000" b="1" dirty="0" err="1" smtClean="0"/>
              <a:t>altyd</a:t>
            </a:r>
            <a:r>
              <a:rPr lang="en-ZA" sz="6000" b="1" dirty="0" smtClean="0"/>
              <a:t> die WAARHEID</a:t>
            </a:r>
            <a:endParaRPr lang="en-ZA" sz="6000" b="1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513" y="1465866"/>
            <a:ext cx="5292471" cy="5016821"/>
          </a:xfrm>
        </p:spPr>
      </p:pic>
    </p:spTree>
    <p:extLst>
      <p:ext uri="{BB962C8B-B14F-4D97-AF65-F5344CB8AC3E}">
        <p14:creationId xmlns:p14="http://schemas.microsoft.com/office/powerpoint/2010/main" val="26625877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353800" cy="1325563"/>
          </a:xfrm>
        </p:spPr>
        <p:txBody>
          <a:bodyPr>
            <a:noAutofit/>
          </a:bodyPr>
          <a:lstStyle/>
          <a:p>
            <a:r>
              <a:rPr lang="en-ZA" sz="6000" b="1" dirty="0" smtClean="0"/>
              <a:t>10. </a:t>
            </a:r>
            <a:r>
              <a:rPr lang="en-ZA" sz="6000" b="1" dirty="0" err="1" smtClean="0"/>
              <a:t>Moenie</a:t>
            </a:r>
            <a:r>
              <a:rPr lang="en-ZA" sz="6000" b="1" dirty="0" smtClean="0"/>
              <a:t> </a:t>
            </a:r>
            <a:r>
              <a:rPr lang="en-ZA" sz="6000" b="1" dirty="0" err="1" smtClean="0"/>
              <a:t>ander</a:t>
            </a:r>
            <a:r>
              <a:rPr lang="en-ZA" sz="6000" b="1" dirty="0" smtClean="0"/>
              <a:t> se GOED </a:t>
            </a:r>
            <a:r>
              <a:rPr lang="en-ZA" sz="6000" b="1" dirty="0" err="1" smtClean="0"/>
              <a:t>vir</a:t>
            </a:r>
            <a:r>
              <a:rPr lang="en-ZA" sz="6000" b="1" dirty="0" smtClean="0"/>
              <a:t> </a:t>
            </a:r>
            <a:r>
              <a:rPr lang="en-ZA" sz="6000" b="1" dirty="0" err="1" smtClean="0"/>
              <a:t>hê</a:t>
            </a:r>
            <a:r>
              <a:rPr lang="en-ZA" sz="6000" b="1" dirty="0" smtClean="0"/>
              <a:t> </a:t>
            </a:r>
            <a:r>
              <a:rPr lang="en-ZA" sz="6000" b="1" dirty="0" err="1" smtClean="0"/>
              <a:t>nie</a:t>
            </a:r>
            <a:endParaRPr lang="en-ZA" sz="60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2026" y="986287"/>
            <a:ext cx="5871713" cy="5871713"/>
          </a:xfrm>
        </p:spPr>
      </p:pic>
    </p:spTree>
    <p:extLst>
      <p:ext uri="{BB962C8B-B14F-4D97-AF65-F5344CB8AC3E}">
        <p14:creationId xmlns:p14="http://schemas.microsoft.com/office/powerpoint/2010/main" val="37302079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80</Words>
  <Application>Microsoft Office PowerPoint</Application>
  <PresentationFormat>Widescreen</PresentationFormat>
  <Paragraphs>11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Die 10 Gebooie</vt:lpstr>
      <vt:lpstr>1. Daar is net EEN God</vt:lpstr>
      <vt:lpstr>2. AANBID net vir God</vt:lpstr>
      <vt:lpstr>3. Respek vir God se NAAM</vt:lpstr>
      <vt:lpstr>4. Werk 6 dae en RUS 1 dag</vt:lpstr>
      <vt:lpstr>5. Luister na jou PA en MA</vt:lpstr>
      <vt:lpstr>6. Jy mag nie DOODMAAK nie</vt:lpstr>
      <vt:lpstr>7. Jy mag nie jou MAN of VROU los nie</vt:lpstr>
      <vt:lpstr>8. Jy mag nie STEEL nie</vt:lpstr>
      <vt:lpstr>9. Praat altyd die WAARHEID</vt:lpstr>
      <vt:lpstr>10. Moenie ander se GOED vir hê nie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Die 10 Gebooie</dc:title>
  <dc:creator>Annatjie Stander</dc:creator>
  <cp:lastModifiedBy>Annatjie Stander</cp:lastModifiedBy>
  <cp:revision>3</cp:revision>
  <dcterms:created xsi:type="dcterms:W3CDTF">2022-02-12T07:36:18Z</dcterms:created>
  <dcterms:modified xsi:type="dcterms:W3CDTF">2022-02-12T08:07:56Z</dcterms:modified>
</cp:coreProperties>
</file>