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0" r:id="rId9"/>
    <p:sldId id="263" r:id="rId10"/>
    <p:sldId id="264" r:id="rId11"/>
    <p:sldId id="265" r:id="rId12"/>
    <p:sldId id="266" r:id="rId13"/>
    <p:sldId id="267" r:id="rId14"/>
    <p:sldId id="26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009900"/>
    <a:srgbClr val="FF3300"/>
    <a:srgbClr val="FF0066"/>
    <a:srgbClr val="F948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36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EF5FF-2971-43E6-B326-4DF3FB28E57E}" type="datetimeFigureOut">
              <a:rPr lang="en-ZA" smtClean="0"/>
              <a:t>2020/06/02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2B7A0-2690-4614-B420-578BC4C0E39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16069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EF5FF-2971-43E6-B326-4DF3FB28E57E}" type="datetimeFigureOut">
              <a:rPr lang="en-ZA" smtClean="0"/>
              <a:t>2020/06/02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2B7A0-2690-4614-B420-578BC4C0E39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97768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EF5FF-2971-43E6-B326-4DF3FB28E57E}" type="datetimeFigureOut">
              <a:rPr lang="en-ZA" smtClean="0"/>
              <a:t>2020/06/02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2B7A0-2690-4614-B420-578BC4C0E39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99495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EF5FF-2971-43E6-B326-4DF3FB28E57E}" type="datetimeFigureOut">
              <a:rPr lang="en-ZA" smtClean="0"/>
              <a:t>2020/06/02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2B7A0-2690-4614-B420-578BC4C0E39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11829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EF5FF-2971-43E6-B326-4DF3FB28E57E}" type="datetimeFigureOut">
              <a:rPr lang="en-ZA" smtClean="0"/>
              <a:t>2020/06/02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2B7A0-2690-4614-B420-578BC4C0E39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33004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EF5FF-2971-43E6-B326-4DF3FB28E57E}" type="datetimeFigureOut">
              <a:rPr lang="en-ZA" smtClean="0"/>
              <a:t>2020/06/02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2B7A0-2690-4614-B420-578BC4C0E39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792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EF5FF-2971-43E6-B326-4DF3FB28E57E}" type="datetimeFigureOut">
              <a:rPr lang="en-ZA" smtClean="0"/>
              <a:t>2020/06/02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2B7A0-2690-4614-B420-578BC4C0E39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49969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EF5FF-2971-43E6-B326-4DF3FB28E57E}" type="datetimeFigureOut">
              <a:rPr lang="en-ZA" smtClean="0"/>
              <a:t>2020/06/02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2B7A0-2690-4614-B420-578BC4C0E39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54058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EF5FF-2971-43E6-B326-4DF3FB28E57E}" type="datetimeFigureOut">
              <a:rPr lang="en-ZA" smtClean="0"/>
              <a:t>2020/06/02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2B7A0-2690-4614-B420-578BC4C0E39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8570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EF5FF-2971-43E6-B326-4DF3FB28E57E}" type="datetimeFigureOut">
              <a:rPr lang="en-ZA" smtClean="0"/>
              <a:t>2020/06/02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2B7A0-2690-4614-B420-578BC4C0E39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16096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EF5FF-2971-43E6-B326-4DF3FB28E57E}" type="datetimeFigureOut">
              <a:rPr lang="en-ZA" smtClean="0"/>
              <a:t>2020/06/02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2B7A0-2690-4614-B420-578BC4C0E39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56409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CEF5FF-2971-43E6-B326-4DF3FB28E57E}" type="datetimeFigureOut">
              <a:rPr lang="en-ZA" smtClean="0"/>
              <a:t>2020/06/02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72B7A0-2690-4614-B420-578BC4C0E39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59711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gif"/><Relationship Id="rId5" Type="http://schemas.openxmlformats.org/officeDocument/2006/relationships/image" Target="../media/image16.png"/><Relationship Id="rId4" Type="http://schemas.openxmlformats.org/officeDocument/2006/relationships/image" Target="../media/image15.jpg"/><Relationship Id="rId9" Type="http://schemas.openxmlformats.org/officeDocument/2006/relationships/image" Target="../media/image2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12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0577" y="4155925"/>
            <a:ext cx="10655683" cy="2387600"/>
          </a:xfrm>
        </p:spPr>
        <p:txBody>
          <a:bodyPr>
            <a:normAutofit/>
          </a:bodyPr>
          <a:lstStyle/>
          <a:p>
            <a:r>
              <a:rPr lang="en-ZA" sz="11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COVID 19</a:t>
            </a:r>
            <a:endParaRPr lang="en-ZA" sz="11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2718" y="498071"/>
            <a:ext cx="4458322" cy="408679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856" y="-884103"/>
            <a:ext cx="3219969" cy="321996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794029">
            <a:off x="512964" y="-594683"/>
            <a:ext cx="3292832" cy="3292832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094" y="177637"/>
            <a:ext cx="5406045" cy="5406045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6614" y="3302828"/>
            <a:ext cx="1719086" cy="1706193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771" y="2197266"/>
            <a:ext cx="1719086" cy="1706193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282" y="2748800"/>
            <a:ext cx="2277301" cy="2260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985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845" y="474348"/>
            <a:ext cx="11723427" cy="5032375"/>
          </a:xfrm>
        </p:spPr>
        <p:txBody>
          <a:bodyPr/>
          <a:lstStyle/>
          <a:p>
            <a:pPr marL="0" indent="0" algn="ctr">
              <a:buNone/>
            </a:pPr>
            <a:r>
              <a:rPr lang="en-ZA" sz="6600" dirty="0" smtClean="0"/>
              <a:t>Wat is </a:t>
            </a:r>
            <a:r>
              <a:rPr lang="en-ZA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COVID 19?</a:t>
            </a:r>
            <a:endParaRPr lang="en-ZA" sz="4400" dirty="0" smtClean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ZA" sz="1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ZA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COVID 19 </a:t>
            </a:r>
            <a:r>
              <a:rPr lang="en-ZA" sz="4000" dirty="0" smtClean="0"/>
              <a:t>is die </a:t>
            </a:r>
            <a:r>
              <a:rPr lang="en-ZA" sz="4000" dirty="0" err="1" smtClean="0"/>
              <a:t>boetie</a:t>
            </a:r>
            <a:r>
              <a:rPr lang="en-ZA" sz="4000" dirty="0" smtClean="0"/>
              <a:t> van die </a:t>
            </a:r>
            <a:r>
              <a:rPr lang="en-ZA" sz="4000" dirty="0" err="1" smtClean="0"/>
              <a:t>griep</a:t>
            </a:r>
            <a:r>
              <a:rPr lang="en-ZA" sz="4000" dirty="0" smtClean="0"/>
              <a:t> </a:t>
            </a:r>
            <a:r>
              <a:rPr lang="en-ZA" sz="4000" dirty="0" err="1" smtClean="0"/>
              <a:t>en</a:t>
            </a:r>
            <a:r>
              <a:rPr lang="en-ZA" sz="4000" dirty="0" smtClean="0"/>
              <a:t> </a:t>
            </a:r>
            <a:r>
              <a:rPr lang="en-ZA" sz="4000" dirty="0" err="1" smtClean="0"/>
              <a:t>verkoue</a:t>
            </a:r>
            <a:r>
              <a:rPr lang="en-ZA" sz="4000" dirty="0" smtClean="0"/>
              <a:t> virus</a:t>
            </a:r>
            <a:endParaRPr lang="en-ZA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525" y="4026090"/>
            <a:ext cx="2631108" cy="20062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091" y="3204835"/>
            <a:ext cx="2690315" cy="2690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3874" y="3927133"/>
            <a:ext cx="2065219" cy="233924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272525" y="662781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9" name="Rectangle 8"/>
          <p:cNvSpPr/>
          <p:nvPr/>
        </p:nvSpPr>
        <p:spPr>
          <a:xfrm>
            <a:off x="1477108" y="5692144"/>
            <a:ext cx="1758462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Griep</a:t>
            </a:r>
            <a:endParaRPr lang="en-ZA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147252" y="5895150"/>
            <a:ext cx="1758462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Verkoue</a:t>
            </a:r>
            <a:endParaRPr lang="en-ZA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928321" y="5809178"/>
            <a:ext cx="3040864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COVID 19</a:t>
            </a:r>
            <a:endParaRPr lang="en-ZA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1546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ZA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Hoekom</a:t>
            </a:r>
            <a:r>
              <a:rPr lang="en-ZA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praat</a:t>
            </a:r>
            <a:r>
              <a:rPr lang="en-ZA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almal</a:t>
            </a:r>
            <a:r>
              <a:rPr lang="en-ZA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van </a:t>
            </a:r>
            <a:r>
              <a:rPr lang="en-ZA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COVID 19?</a:t>
            </a:r>
            <a:endParaRPr lang="en-ZA" sz="7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sz="4000" dirty="0" smtClean="0"/>
              <a:t>Die  </a:t>
            </a:r>
            <a:r>
              <a:rPr lang="en-ZA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COVID 19 </a:t>
            </a:r>
            <a:r>
              <a:rPr lang="en-ZA" sz="4000" dirty="0" smtClean="0"/>
              <a:t>virus </a:t>
            </a:r>
            <a:r>
              <a:rPr lang="en-ZA" sz="4000" dirty="0" err="1" smtClean="0"/>
              <a:t>kan</a:t>
            </a:r>
            <a:r>
              <a:rPr lang="en-ZA" sz="4000" dirty="0" smtClean="0"/>
              <a:t> </a:t>
            </a:r>
            <a:r>
              <a:rPr lang="en-ZA" sz="4000" dirty="0" err="1" smtClean="0"/>
              <a:t>jou</a:t>
            </a:r>
            <a:r>
              <a:rPr lang="en-ZA" sz="4000" dirty="0" smtClean="0"/>
              <a:t> </a:t>
            </a:r>
            <a:r>
              <a:rPr lang="en-ZA" sz="4000" dirty="0" err="1" smtClean="0"/>
              <a:t>baie</a:t>
            </a:r>
            <a:r>
              <a:rPr lang="en-ZA" sz="4000" dirty="0" smtClean="0"/>
              <a:t> </a:t>
            </a:r>
            <a:r>
              <a:rPr lang="en-ZA" sz="4000" dirty="0" err="1" smtClean="0"/>
              <a:t>siek</a:t>
            </a:r>
            <a:r>
              <a:rPr lang="en-ZA" sz="4000" dirty="0" smtClean="0"/>
              <a:t> </a:t>
            </a:r>
            <a:r>
              <a:rPr lang="en-ZA" sz="4000" dirty="0" err="1" smtClean="0"/>
              <a:t>maak</a:t>
            </a:r>
            <a:r>
              <a:rPr lang="en-ZA" sz="4000" dirty="0" smtClean="0"/>
              <a:t>…..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9290" y="2747292"/>
            <a:ext cx="3733420" cy="3733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629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234" y="365125"/>
            <a:ext cx="10889566" cy="1325563"/>
          </a:xfrm>
        </p:spPr>
        <p:txBody>
          <a:bodyPr>
            <a:normAutofit/>
          </a:bodyPr>
          <a:lstStyle/>
          <a:p>
            <a:r>
              <a:rPr lang="en-ZA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Hoe </a:t>
            </a:r>
            <a:r>
              <a:rPr lang="en-ZA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weet</a:t>
            </a:r>
            <a:r>
              <a:rPr lang="en-ZA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ek</a:t>
            </a:r>
            <a:r>
              <a:rPr lang="en-ZA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as </a:t>
            </a:r>
            <a:r>
              <a:rPr lang="en-ZA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ek</a:t>
            </a:r>
            <a:r>
              <a:rPr lang="en-ZA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ZA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COVID 19 </a:t>
            </a:r>
            <a:r>
              <a:rPr lang="en-ZA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het?</a:t>
            </a:r>
            <a:endParaRPr lang="en-Z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014" y="1690688"/>
            <a:ext cx="11830929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ZA" sz="3200" dirty="0" err="1" smtClean="0"/>
              <a:t>Jy</a:t>
            </a:r>
            <a:r>
              <a:rPr lang="en-ZA" sz="3200" dirty="0" smtClean="0"/>
              <a:t> </a:t>
            </a:r>
            <a:r>
              <a:rPr lang="en-ZA" sz="3200" dirty="0" err="1" smtClean="0"/>
              <a:t>gaan</a:t>
            </a:r>
            <a:r>
              <a:rPr lang="en-ZA" sz="3200" dirty="0" smtClean="0"/>
              <a:t> </a:t>
            </a:r>
            <a:r>
              <a:rPr lang="en-ZA" sz="3200" dirty="0" err="1" smtClean="0"/>
              <a:t>nie</a:t>
            </a:r>
            <a:r>
              <a:rPr lang="en-ZA" sz="3200" dirty="0" smtClean="0"/>
              <a:t> </a:t>
            </a:r>
            <a:r>
              <a:rPr lang="en-ZA" sz="3200" dirty="0" err="1" smtClean="0"/>
              <a:t>dadelik</a:t>
            </a:r>
            <a:r>
              <a:rPr lang="en-ZA" sz="3200" dirty="0" smtClean="0"/>
              <a:t> </a:t>
            </a:r>
            <a:r>
              <a:rPr lang="en-ZA" sz="3200" dirty="0" err="1" smtClean="0"/>
              <a:t>weet</a:t>
            </a:r>
            <a:r>
              <a:rPr lang="en-ZA" sz="3200" dirty="0" smtClean="0"/>
              <a:t> of </a:t>
            </a:r>
            <a:r>
              <a:rPr lang="en-ZA" sz="3200" dirty="0" err="1" smtClean="0"/>
              <a:t>jy</a:t>
            </a:r>
            <a:r>
              <a:rPr lang="en-ZA" sz="3200" dirty="0" smtClean="0"/>
              <a:t> </a:t>
            </a:r>
            <a:r>
              <a:rPr lang="en-ZA" sz="3200" dirty="0" err="1" smtClean="0"/>
              <a:t>dit</a:t>
            </a:r>
            <a:r>
              <a:rPr lang="en-ZA" sz="3200" dirty="0" smtClean="0"/>
              <a:t> het </a:t>
            </a:r>
            <a:r>
              <a:rPr lang="en-ZA" sz="3200" dirty="0" err="1" smtClean="0"/>
              <a:t>nie</a:t>
            </a:r>
            <a:r>
              <a:rPr lang="en-ZA" sz="3200" dirty="0" smtClean="0"/>
              <a:t>, </a:t>
            </a:r>
            <a:r>
              <a:rPr lang="en-ZA" sz="3200" dirty="0" err="1" smtClean="0"/>
              <a:t>jy</a:t>
            </a:r>
            <a:r>
              <a:rPr lang="en-ZA" sz="3200" dirty="0" smtClean="0"/>
              <a:t> </a:t>
            </a:r>
            <a:r>
              <a:rPr lang="en-ZA" sz="3200" dirty="0" err="1" smtClean="0"/>
              <a:t>gaan</a:t>
            </a:r>
            <a:r>
              <a:rPr lang="en-ZA" sz="3200" dirty="0" smtClean="0"/>
              <a:t> </a:t>
            </a:r>
            <a:r>
              <a:rPr lang="en-ZA" sz="3200" dirty="0" err="1" smtClean="0"/>
              <a:t>eers</a:t>
            </a:r>
            <a:r>
              <a:rPr lang="en-ZA" sz="3200" dirty="0" smtClean="0"/>
              <a:t> begin </a:t>
            </a:r>
            <a:r>
              <a:rPr lang="en-ZA" sz="3200" dirty="0" err="1" smtClean="0"/>
              <a:t>sleg</a:t>
            </a:r>
            <a:r>
              <a:rPr lang="en-ZA" sz="3200" dirty="0" smtClean="0"/>
              <a:t> </a:t>
            </a:r>
            <a:r>
              <a:rPr lang="en-ZA" sz="3200" dirty="0" err="1" smtClean="0"/>
              <a:t>voel</a:t>
            </a:r>
            <a:r>
              <a:rPr lang="en-ZA" sz="3200" dirty="0" smtClean="0"/>
              <a:t>.</a:t>
            </a:r>
            <a:endParaRPr lang="en-ZA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9580" y="2812043"/>
            <a:ext cx="3873798" cy="37265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671" y="2436776"/>
            <a:ext cx="2157479" cy="237924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09227">
            <a:off x="7031407" y="2760055"/>
            <a:ext cx="3479058" cy="3479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356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5511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Z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Hoe </a:t>
            </a:r>
            <a:r>
              <a:rPr lang="en-ZA" sz="5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gaan</a:t>
            </a:r>
            <a:r>
              <a:rPr lang="en-Z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5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ek</a:t>
            </a:r>
            <a:r>
              <a:rPr lang="en-Z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5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voel</a:t>
            </a:r>
            <a:r>
              <a:rPr lang="en-Z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en-ZA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24770"/>
            <a:ext cx="11096506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Sê</a:t>
            </a:r>
            <a:r>
              <a:rPr lang="en-Z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ZA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vir</a:t>
            </a:r>
            <a:r>
              <a:rPr lang="en-Z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ZA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Pappa</a:t>
            </a:r>
            <a:r>
              <a:rPr lang="en-Z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of Mamma as </a:t>
            </a:r>
            <a:r>
              <a:rPr lang="en-ZA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jy</a:t>
            </a:r>
            <a:r>
              <a:rPr lang="en-Z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die </a:t>
            </a:r>
            <a:r>
              <a:rPr lang="en-ZA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volgende</a:t>
            </a:r>
            <a:r>
              <a:rPr lang="en-Z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ZA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voel</a:t>
            </a:r>
            <a:r>
              <a:rPr lang="en-Z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:</a:t>
            </a:r>
            <a:endParaRPr lang="en-ZA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766" y="1637776"/>
            <a:ext cx="1630528" cy="163052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2848" y="1602658"/>
            <a:ext cx="1559819" cy="16310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4905" y="1549750"/>
            <a:ext cx="1934275" cy="19342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3591" y="1726130"/>
            <a:ext cx="1604926" cy="178247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82" y="4082625"/>
            <a:ext cx="1941896" cy="177883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832" y="4179227"/>
            <a:ext cx="2032379" cy="203237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3799" y="4179227"/>
            <a:ext cx="1885381" cy="188538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4960" y="4393568"/>
            <a:ext cx="1658274" cy="1603698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31362" y="3268304"/>
            <a:ext cx="1758462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Koors</a:t>
            </a:r>
            <a:endParaRPr lang="en-ZA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430048" y="3281436"/>
            <a:ext cx="1758462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32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Kopseer</a:t>
            </a:r>
            <a:endParaRPr lang="en-ZA" sz="3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779435" y="3337143"/>
            <a:ext cx="2343421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Baie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Z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moeg</a:t>
            </a:r>
            <a:endParaRPr lang="en-ZA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9930662" y="3435225"/>
            <a:ext cx="1929975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3200" b="1" dirty="0" err="1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Keelseer</a:t>
            </a:r>
            <a:endParaRPr lang="en-ZA" sz="3200" b="1" dirty="0">
              <a:solidFill>
                <a:srgbClr val="00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49733" y="5877084"/>
            <a:ext cx="1758462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32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Lyfseer</a:t>
            </a:r>
            <a:endParaRPr lang="en-ZA" sz="3200" b="1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324177" y="5943600"/>
            <a:ext cx="2555502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3200" b="1" dirty="0" err="1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Droeë</a:t>
            </a:r>
            <a:r>
              <a:rPr lang="en-ZA" sz="32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hoes</a:t>
            </a:r>
            <a:endParaRPr lang="en-ZA" sz="3200" b="1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855193" y="5902545"/>
            <a:ext cx="2162198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32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Kortasem</a:t>
            </a:r>
            <a:endParaRPr lang="en-ZA" sz="3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9834102" y="5918152"/>
            <a:ext cx="2123094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3200" b="1" dirty="0" err="1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Loopmaag</a:t>
            </a:r>
            <a:endParaRPr lang="en-ZA" sz="3200" b="1" dirty="0"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2484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994" y="18313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Z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Wat </a:t>
            </a:r>
            <a:r>
              <a:rPr lang="en-ZA" sz="5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gaan</a:t>
            </a:r>
            <a:r>
              <a:rPr lang="en-Z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5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</a:t>
            </a:r>
            <a:r>
              <a:rPr lang="en-Z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5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gebeur</a:t>
            </a:r>
            <a:r>
              <a:rPr lang="en-Z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en-ZA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9994" y="1469934"/>
            <a:ext cx="11915335" cy="5032375"/>
          </a:xfrm>
        </p:spPr>
        <p:txBody>
          <a:bodyPr/>
          <a:lstStyle/>
          <a:p>
            <a:pPr marL="0" indent="0">
              <a:buNone/>
            </a:pPr>
            <a:r>
              <a:rPr lang="en-ZA" sz="3200" dirty="0" err="1" smtClean="0"/>
              <a:t>Jy</a:t>
            </a:r>
            <a:r>
              <a:rPr lang="en-ZA" sz="3200" dirty="0" smtClean="0"/>
              <a:t> </a:t>
            </a:r>
            <a:r>
              <a:rPr lang="en-ZA" sz="3200" dirty="0" err="1" smtClean="0"/>
              <a:t>gaan</a:t>
            </a:r>
            <a:r>
              <a:rPr lang="en-ZA" sz="3200" dirty="0" smtClean="0"/>
              <a:t> </a:t>
            </a:r>
            <a:r>
              <a:rPr lang="en-ZA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getoets</a:t>
            </a:r>
            <a:r>
              <a:rPr lang="en-ZA" sz="4000" dirty="0" smtClean="0">
                <a:solidFill>
                  <a:srgbClr val="FF0000"/>
                </a:solidFill>
              </a:rPr>
              <a:t> </a:t>
            </a:r>
            <a:r>
              <a:rPr lang="en-ZA" sz="3200" dirty="0" smtClean="0"/>
              <a:t>word.</a:t>
            </a:r>
          </a:p>
          <a:p>
            <a:endParaRPr lang="en-ZA" dirty="0"/>
          </a:p>
          <a:p>
            <a:endParaRPr lang="en-ZA" dirty="0" smtClean="0"/>
          </a:p>
          <a:p>
            <a:pPr marL="0" indent="0">
              <a:buNone/>
            </a:pPr>
            <a:r>
              <a:rPr lang="en-ZA" sz="3200" dirty="0" err="1" smtClean="0"/>
              <a:t>Jy</a:t>
            </a:r>
            <a:r>
              <a:rPr lang="en-ZA" sz="3200" dirty="0" smtClean="0"/>
              <a:t> </a:t>
            </a:r>
            <a:r>
              <a:rPr lang="en-ZA" sz="3200" dirty="0" err="1" smtClean="0"/>
              <a:t>gaan</a:t>
            </a:r>
            <a:r>
              <a:rPr lang="en-ZA" sz="3200" dirty="0" smtClean="0"/>
              <a:t> by die </a:t>
            </a:r>
            <a:r>
              <a:rPr lang="en-ZA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huis </a:t>
            </a:r>
            <a:r>
              <a:rPr lang="en-ZA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bly</a:t>
            </a:r>
            <a:r>
              <a:rPr lang="en-ZA" sz="3200" dirty="0" smtClean="0"/>
              <a:t> tot </a:t>
            </a:r>
            <a:r>
              <a:rPr lang="en-ZA" sz="3200" dirty="0" err="1" smtClean="0"/>
              <a:t>jy</a:t>
            </a:r>
            <a:r>
              <a:rPr lang="en-ZA" sz="3200" dirty="0" smtClean="0"/>
              <a:t> </a:t>
            </a:r>
            <a:r>
              <a:rPr lang="en-ZA" sz="3200" dirty="0" err="1" smtClean="0"/>
              <a:t>weet</a:t>
            </a:r>
            <a:r>
              <a:rPr lang="en-ZA" sz="3200" dirty="0" smtClean="0"/>
              <a:t> of </a:t>
            </a:r>
            <a:r>
              <a:rPr lang="en-ZA" sz="3200" dirty="0" err="1" smtClean="0"/>
              <a:t>jy</a:t>
            </a:r>
            <a:r>
              <a:rPr lang="en-ZA" sz="3200" dirty="0" smtClean="0"/>
              <a:t> COVID 19 het.</a:t>
            </a:r>
          </a:p>
          <a:p>
            <a:endParaRPr lang="en-ZA" dirty="0"/>
          </a:p>
          <a:p>
            <a:endParaRPr lang="en-ZA" dirty="0" smtClean="0"/>
          </a:p>
          <a:p>
            <a:pPr marL="0" indent="0">
              <a:buNone/>
            </a:pPr>
            <a:r>
              <a:rPr lang="en-ZA" sz="3200" dirty="0" err="1" smtClean="0"/>
              <a:t>Jy</a:t>
            </a:r>
            <a:r>
              <a:rPr lang="en-ZA" sz="3200" dirty="0" smtClean="0"/>
              <a:t> </a:t>
            </a:r>
            <a:r>
              <a:rPr lang="en-ZA" sz="3200" dirty="0" err="1" smtClean="0"/>
              <a:t>gaan</a:t>
            </a:r>
            <a:r>
              <a:rPr lang="en-ZA" sz="3200" dirty="0" smtClean="0"/>
              <a:t> </a:t>
            </a:r>
            <a:r>
              <a:rPr lang="en-ZA" sz="3200" dirty="0" err="1" smtClean="0"/>
              <a:t>vir</a:t>
            </a:r>
            <a:r>
              <a:rPr lang="en-ZA" sz="3200" dirty="0" smtClean="0"/>
              <a:t> </a:t>
            </a:r>
            <a:r>
              <a:rPr lang="en-ZA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mense</a:t>
            </a:r>
            <a:r>
              <a:rPr lang="en-ZA" sz="3200" dirty="0" smtClean="0"/>
              <a:t> wat </a:t>
            </a:r>
            <a:r>
              <a:rPr lang="en-ZA" sz="3200" dirty="0" err="1" smtClean="0"/>
              <a:t>jy</a:t>
            </a:r>
            <a:r>
              <a:rPr lang="en-ZA" sz="3200" dirty="0" smtClean="0"/>
              <a:t> die </a:t>
            </a:r>
            <a:r>
              <a:rPr lang="en-ZA" sz="3200" dirty="0" err="1" smtClean="0"/>
              <a:t>laaste</a:t>
            </a:r>
            <a:r>
              <a:rPr lang="en-ZA" sz="3200" dirty="0" smtClean="0"/>
              <a:t> </a:t>
            </a:r>
            <a:r>
              <a:rPr lang="en-ZA" sz="3200" dirty="0" err="1" smtClean="0"/>
              <a:t>veertien</a:t>
            </a:r>
            <a:r>
              <a:rPr lang="en-ZA" sz="3200" dirty="0" smtClean="0"/>
              <a:t> </a:t>
            </a:r>
            <a:r>
              <a:rPr lang="en-ZA" sz="3200" dirty="0" err="1" smtClean="0"/>
              <a:t>dae</a:t>
            </a:r>
            <a:r>
              <a:rPr lang="en-ZA" sz="3200" dirty="0" smtClean="0"/>
              <a:t> </a:t>
            </a:r>
            <a:r>
              <a:rPr lang="en-ZA" sz="3200" dirty="0" err="1" smtClean="0"/>
              <a:t>gesien</a:t>
            </a:r>
            <a:r>
              <a:rPr lang="en-ZA" sz="3200" dirty="0" smtClean="0"/>
              <a:t> het </a:t>
            </a:r>
          </a:p>
          <a:p>
            <a:pPr marL="0" indent="0">
              <a:buNone/>
            </a:pPr>
            <a:r>
              <a:rPr lang="en-ZA" sz="3200" dirty="0" smtClean="0"/>
              <a:t> </a:t>
            </a:r>
            <a:r>
              <a:rPr lang="en-ZA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laat</a:t>
            </a:r>
            <a:r>
              <a:rPr lang="en-ZA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weet</a:t>
            </a:r>
            <a:r>
              <a:rPr lang="en-ZA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3200" dirty="0" err="1" smtClean="0"/>
              <a:t>sodat</a:t>
            </a:r>
            <a:r>
              <a:rPr lang="en-ZA" sz="3200" dirty="0" smtClean="0"/>
              <a:t> </a:t>
            </a:r>
            <a:r>
              <a:rPr lang="en-ZA" sz="3200" dirty="0" err="1" smtClean="0"/>
              <a:t>hulle</a:t>
            </a:r>
            <a:r>
              <a:rPr lang="en-ZA" sz="3200" dirty="0" smtClean="0"/>
              <a:t> </a:t>
            </a:r>
            <a:r>
              <a:rPr lang="en-ZA" sz="3200" dirty="0" err="1" smtClean="0"/>
              <a:t>ook</a:t>
            </a:r>
            <a:r>
              <a:rPr lang="en-ZA" sz="3200" dirty="0" smtClean="0"/>
              <a:t> </a:t>
            </a:r>
            <a:r>
              <a:rPr lang="en-ZA" sz="3200" dirty="0" err="1" smtClean="0"/>
              <a:t>getoets</a:t>
            </a:r>
            <a:r>
              <a:rPr lang="en-ZA" sz="3200" dirty="0" smtClean="0"/>
              <a:t> </a:t>
            </a:r>
            <a:r>
              <a:rPr lang="en-ZA" sz="3200" dirty="0" err="1" smtClean="0"/>
              <a:t>kan</a:t>
            </a:r>
            <a:r>
              <a:rPr lang="en-ZA" sz="3200" dirty="0" smtClean="0"/>
              <a:t> word.</a:t>
            </a:r>
            <a:endParaRPr lang="en-ZA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093" y="1076839"/>
            <a:ext cx="1891562" cy="18915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5955" y="2548824"/>
            <a:ext cx="1485113" cy="158886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538" y="5054847"/>
            <a:ext cx="1447462" cy="144746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866" y="93578"/>
            <a:ext cx="1409178" cy="155402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62" y="1508696"/>
            <a:ext cx="661184" cy="63308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62" y="3150801"/>
            <a:ext cx="661184" cy="63308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62" y="4826555"/>
            <a:ext cx="661184" cy="633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212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2031" y="70960"/>
            <a:ext cx="10847363" cy="1325563"/>
          </a:xfrm>
        </p:spPr>
        <p:txBody>
          <a:bodyPr/>
          <a:lstStyle/>
          <a:p>
            <a:pPr algn="ctr"/>
            <a:r>
              <a:rPr lang="en-ZA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Hoe </a:t>
            </a:r>
            <a:r>
              <a:rPr lang="en-ZA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kan</a:t>
            </a:r>
            <a:r>
              <a:rPr lang="en-ZA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ek</a:t>
            </a:r>
            <a:r>
              <a:rPr lang="en-ZA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die  </a:t>
            </a:r>
            <a:r>
              <a:rPr lang="en-ZA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COVID 19 </a:t>
            </a:r>
            <a:r>
              <a:rPr lang="en-ZA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virus </a:t>
            </a:r>
            <a:r>
              <a:rPr lang="en-ZA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kry</a:t>
            </a:r>
            <a:r>
              <a:rPr lang="en-ZA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en-Z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2850" y="1534759"/>
            <a:ext cx="3460652" cy="3460652"/>
          </a:xfrm>
        </p:spPr>
      </p:pic>
      <p:sp>
        <p:nvSpPr>
          <p:cNvPr id="5" name="Rectangle 4"/>
          <p:cNvSpPr/>
          <p:nvPr/>
        </p:nvSpPr>
        <p:spPr>
          <a:xfrm>
            <a:off x="71511" y="5133647"/>
            <a:ext cx="11983329" cy="14470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Jy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Z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kan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die virus </a:t>
            </a:r>
            <a:r>
              <a:rPr lang="en-Z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kry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Z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deur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Z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dit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in </a:t>
            </a:r>
            <a:r>
              <a:rPr lang="en-Z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te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Z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asem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Z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wanneer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Z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iemand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wat </a:t>
            </a:r>
            <a:r>
              <a:rPr lang="en-Z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dit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het, </a:t>
            </a:r>
            <a:r>
              <a:rPr lang="en-Z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nie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in </a:t>
            </a:r>
            <a:r>
              <a:rPr lang="en-Z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hulle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Z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elmboog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genies of </a:t>
            </a:r>
            <a:r>
              <a:rPr lang="en-Z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gehoes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het </a:t>
            </a:r>
            <a:r>
              <a:rPr lang="en-Z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nie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 </a:t>
            </a:r>
            <a:endParaRPr lang="en-ZA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47264">
            <a:off x="2268486" y="1866571"/>
            <a:ext cx="2179441" cy="216309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37897">
            <a:off x="7763419" y="2183538"/>
            <a:ext cx="2179441" cy="2163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409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370" y="95481"/>
            <a:ext cx="10833295" cy="1325563"/>
          </a:xfrm>
        </p:spPr>
        <p:txBody>
          <a:bodyPr/>
          <a:lstStyle/>
          <a:p>
            <a:pPr algn="ctr"/>
            <a:r>
              <a:rPr lang="en-ZA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Hoe </a:t>
            </a:r>
            <a:r>
              <a:rPr lang="en-ZA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kan</a:t>
            </a:r>
            <a:r>
              <a:rPr lang="en-ZA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ek</a:t>
            </a:r>
            <a:r>
              <a:rPr lang="en-ZA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die  </a:t>
            </a:r>
            <a:r>
              <a:rPr lang="en-ZA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COVID 19 </a:t>
            </a:r>
            <a:r>
              <a:rPr lang="en-ZA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virus </a:t>
            </a:r>
            <a:r>
              <a:rPr lang="en-ZA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kry</a:t>
            </a:r>
            <a:r>
              <a:rPr lang="en-ZA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en-Z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7105" y="1421044"/>
            <a:ext cx="3810000" cy="3810000"/>
          </a:xfrm>
        </p:spPr>
      </p:pic>
      <p:sp>
        <p:nvSpPr>
          <p:cNvPr id="5" name="Rectangle 4"/>
          <p:cNvSpPr/>
          <p:nvPr/>
        </p:nvSpPr>
        <p:spPr>
          <a:xfrm>
            <a:off x="232117" y="5387925"/>
            <a:ext cx="11727766" cy="10700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Jy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Z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kan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die virus </a:t>
            </a:r>
            <a:r>
              <a:rPr lang="en-Z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kry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Z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deur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Z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aan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Z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iets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Z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te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vat </a:t>
            </a:r>
            <a:r>
              <a:rPr lang="en-Z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waaraan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Z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iemand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Z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gevat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het wat die virus het. </a:t>
            </a:r>
            <a:endParaRPr lang="en-ZA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47264">
            <a:off x="4432767" y="3371569"/>
            <a:ext cx="1548691" cy="1537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944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9841" y="1199943"/>
            <a:ext cx="4378351" cy="4200667"/>
          </a:xfrm>
        </p:spPr>
      </p:pic>
      <p:sp>
        <p:nvSpPr>
          <p:cNvPr id="7" name="Rectangle 6"/>
          <p:cNvSpPr/>
          <p:nvPr/>
        </p:nvSpPr>
        <p:spPr>
          <a:xfrm>
            <a:off x="464234" y="5598740"/>
            <a:ext cx="10889566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Dra </a:t>
            </a:r>
            <a:r>
              <a:rPr lang="en-Z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altyd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Z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jou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ZA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masker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as </a:t>
            </a:r>
            <a:r>
              <a:rPr lang="en-Z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jy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Z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iewers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Z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heen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Z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gaan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</a:t>
            </a:r>
            <a:endParaRPr lang="en-ZA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50" y="286842"/>
            <a:ext cx="1038500" cy="810438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Hoe </a:t>
            </a: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kan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ek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myself </a:t>
            </a: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ander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beskerm</a:t>
            </a:r>
            <a:r>
              <a:rPr lang="en-ZA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?</a:t>
            </a:r>
            <a:endParaRPr lang="en-ZA" sz="6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1521" y="1612405"/>
            <a:ext cx="4487595" cy="359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842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9349" y="1990360"/>
            <a:ext cx="3003440" cy="280204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1092591" y="5549718"/>
            <a:ext cx="14377181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Sosiale</a:t>
            </a:r>
            <a:r>
              <a:rPr lang="en-Z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ZA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Afstand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: </a:t>
            </a:r>
            <a:r>
              <a:rPr lang="en-Z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Moenie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Z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te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Z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naby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Z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ander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Z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mense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Z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kom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Z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nie</a:t>
            </a:r>
            <a:r>
              <a:rPr lang="en-ZA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</a:t>
            </a:r>
            <a:endParaRPr lang="en-ZA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50" y="286842"/>
            <a:ext cx="1038500" cy="810438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Hoe </a:t>
            </a: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kan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ek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myself </a:t>
            </a: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ander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beskerm</a:t>
            </a:r>
            <a:r>
              <a:rPr lang="en-ZA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?</a:t>
            </a:r>
            <a:endParaRPr lang="en-ZA" sz="6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13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400" y="1840688"/>
            <a:ext cx="3003440" cy="280204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1521" y="1612405"/>
            <a:ext cx="4487595" cy="3590075"/>
          </a:xfrm>
          <a:prstGeom prst="rect">
            <a:avLst/>
          </a:prstGeom>
        </p:spPr>
      </p:pic>
      <p:cxnSp>
        <p:nvCxnSpPr>
          <p:cNvPr id="18" name="Straight Arrow Connector 17"/>
          <p:cNvCxnSpPr/>
          <p:nvPr/>
        </p:nvCxnSpPr>
        <p:spPr>
          <a:xfrm>
            <a:off x="5922498" y="2349305"/>
            <a:ext cx="2067951" cy="14067"/>
          </a:xfrm>
          <a:prstGeom prst="straightConnector1">
            <a:avLst/>
          </a:prstGeom>
          <a:ln w="66675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6214395" y="1612405"/>
            <a:ext cx="1484155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3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1,5m</a:t>
            </a:r>
            <a:endParaRPr lang="en-ZA" sz="36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5492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0546" y="1325563"/>
            <a:ext cx="3576839" cy="3576839"/>
          </a:xfrm>
        </p:spPr>
      </p:pic>
      <p:sp>
        <p:nvSpPr>
          <p:cNvPr id="5" name="Rectangle 4"/>
          <p:cNvSpPr/>
          <p:nvPr/>
        </p:nvSpPr>
        <p:spPr>
          <a:xfrm>
            <a:off x="0" y="5417527"/>
            <a:ext cx="11727766" cy="10700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Was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Z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jou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ZA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hande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Z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gereeld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met seep </a:t>
            </a:r>
            <a:r>
              <a:rPr lang="en-Z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en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water </a:t>
            </a:r>
            <a:r>
              <a:rPr lang="en-Z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vir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ten </a:t>
            </a:r>
            <a:r>
              <a:rPr lang="en-Z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minste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20 </a:t>
            </a:r>
            <a:r>
              <a:rPr lang="en-Z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sekondes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op ‘n </a:t>
            </a:r>
            <a:r>
              <a:rPr lang="en-Z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keer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of </a:t>
            </a:r>
            <a:r>
              <a:rPr lang="en-Z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spuit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met </a:t>
            </a:r>
            <a:r>
              <a:rPr lang="en-Z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handsaniteerder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</a:t>
            </a:r>
            <a:endParaRPr lang="en-ZA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50" y="286842"/>
            <a:ext cx="1038500" cy="810438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Hoe </a:t>
            </a: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kan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ek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myself </a:t>
            </a: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ander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beskerm</a:t>
            </a:r>
            <a:r>
              <a:rPr lang="en-ZA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?</a:t>
            </a:r>
            <a:endParaRPr lang="en-ZA" sz="6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1521" y="1612405"/>
            <a:ext cx="4487595" cy="359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032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6074" y="1325563"/>
            <a:ext cx="3958976" cy="3958976"/>
          </a:xfrm>
        </p:spPr>
      </p:pic>
      <p:sp>
        <p:nvSpPr>
          <p:cNvPr id="5" name="Rectangle 4"/>
          <p:cNvSpPr/>
          <p:nvPr/>
        </p:nvSpPr>
        <p:spPr>
          <a:xfrm>
            <a:off x="464234" y="5571381"/>
            <a:ext cx="10889566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Moenie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Z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aan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Z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mekaar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ZA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raak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Z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nie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 </a:t>
            </a:r>
            <a:r>
              <a:rPr lang="en-Z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Ook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Z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nie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om </a:t>
            </a:r>
            <a:r>
              <a:rPr lang="en-Z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te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Z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soen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of </a:t>
            </a:r>
            <a:r>
              <a:rPr lang="en-ZA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drukkies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Z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te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gee </a:t>
            </a:r>
            <a:r>
              <a:rPr lang="en-Z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nie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</a:t>
            </a:r>
            <a:endParaRPr lang="en-ZA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50" y="286842"/>
            <a:ext cx="1038500" cy="810438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Hoe </a:t>
            </a: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kan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ek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myself </a:t>
            </a: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ander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beskerm</a:t>
            </a:r>
            <a:r>
              <a:rPr lang="en-ZA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?</a:t>
            </a:r>
            <a:endParaRPr lang="en-ZA" sz="6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1521" y="1612405"/>
            <a:ext cx="4487595" cy="359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072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5145" y="1562893"/>
            <a:ext cx="3787029" cy="3787029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8728" y="1215788"/>
            <a:ext cx="4619862" cy="460903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64234" y="5684216"/>
            <a:ext cx="10889566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Moenie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Z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aan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Z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jou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ZA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gesig</a:t>
            </a:r>
            <a:r>
              <a:rPr lang="en-Z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vat </a:t>
            </a:r>
            <a:r>
              <a:rPr lang="en-Z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nie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</a:t>
            </a:r>
            <a:endParaRPr lang="en-ZA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50" y="286842"/>
            <a:ext cx="1038500" cy="810438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Hoe </a:t>
            </a: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kan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ek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myself </a:t>
            </a: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ander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beskerm</a:t>
            </a:r>
            <a:r>
              <a:rPr lang="en-ZA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?</a:t>
            </a:r>
            <a:endParaRPr lang="en-ZA" sz="6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1521" y="1612405"/>
            <a:ext cx="4487595" cy="359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879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4082" y="1325563"/>
            <a:ext cx="3386279" cy="3386279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2448" y="2244528"/>
            <a:ext cx="2127913" cy="212791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3857" y="1548391"/>
            <a:ext cx="2926307" cy="292630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-49237" y="5580205"/>
            <a:ext cx="12290474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Nies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of </a:t>
            </a:r>
            <a:r>
              <a:rPr lang="en-Z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hoes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Z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binne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in </a:t>
            </a:r>
            <a:r>
              <a:rPr lang="en-Z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jou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ZA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elmboog</a:t>
            </a:r>
            <a:r>
              <a:rPr lang="en-Z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of in ‘n tissue wat </a:t>
            </a:r>
            <a:r>
              <a:rPr lang="en-Z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jy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Z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dadelik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Z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weggooi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in ‘n </a:t>
            </a:r>
            <a:r>
              <a:rPr lang="en-Z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drommetjie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met ‘n </a:t>
            </a:r>
            <a:r>
              <a:rPr lang="en-ZA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deksel</a:t>
            </a:r>
            <a:r>
              <a:rPr lang="en-ZA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</a:t>
            </a:r>
            <a:endParaRPr lang="en-ZA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50" y="286842"/>
            <a:ext cx="1038500" cy="810438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Hoe </a:t>
            </a: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kan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ek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myself </a:t>
            </a: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ander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beskerm</a:t>
            </a:r>
            <a:r>
              <a:rPr lang="en-ZA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?</a:t>
            </a:r>
            <a:endParaRPr lang="en-ZA" sz="6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1521" y="1612405"/>
            <a:ext cx="4487595" cy="359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520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2590</TotalTime>
  <Words>345</Words>
  <Application>Microsoft Office PowerPoint</Application>
  <PresentationFormat>Widescreen</PresentationFormat>
  <Paragraphs>47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Comic Sans MS</vt:lpstr>
      <vt:lpstr>Office Theme</vt:lpstr>
      <vt:lpstr>COVID 19</vt:lpstr>
      <vt:lpstr>PowerPoint Presentation</vt:lpstr>
      <vt:lpstr>Hoekom praat almal van COVID 19?</vt:lpstr>
      <vt:lpstr>Hoe weet ek as ek  COVID 19 het?</vt:lpstr>
      <vt:lpstr>Hoe gaan ek voel?</vt:lpstr>
      <vt:lpstr>Wat gaan dan gebeur?</vt:lpstr>
      <vt:lpstr>Hoe kan ek die  COVID 19 virus kry?</vt:lpstr>
      <vt:lpstr>Hoe kan ek die  COVID 19 virus kry?</vt:lpstr>
      <vt:lpstr>Hoe kan ek myself en ander beskerm?</vt:lpstr>
      <vt:lpstr>Hoe kan ek myself en ander beskerm?</vt:lpstr>
      <vt:lpstr>Hoe kan ek myself en ander beskerm?</vt:lpstr>
      <vt:lpstr>Hoe kan ek myself en ander beskerm?</vt:lpstr>
      <vt:lpstr>Hoe kan ek myself en ander beskerm?</vt:lpstr>
      <vt:lpstr>Hoe kan ek myself en ander beskerm?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Annatjie Stander</dc:creator>
  <cp:lastModifiedBy>Annatjie Stander</cp:lastModifiedBy>
  <cp:revision>34</cp:revision>
  <dcterms:created xsi:type="dcterms:W3CDTF">2020-06-02T16:28:22Z</dcterms:created>
  <dcterms:modified xsi:type="dcterms:W3CDTF">2020-06-04T11:39:05Z</dcterms:modified>
</cp:coreProperties>
</file>